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handoutMasterIdLst>
    <p:handoutMasterId r:id="rId27"/>
  </p:handoutMasterIdLst>
  <p:sldIdLst>
    <p:sldId id="256" r:id="rId5"/>
    <p:sldId id="335" r:id="rId6"/>
    <p:sldId id="334" r:id="rId7"/>
    <p:sldId id="311" r:id="rId8"/>
    <p:sldId id="293" r:id="rId9"/>
    <p:sldId id="312" r:id="rId10"/>
    <p:sldId id="313" r:id="rId11"/>
    <p:sldId id="316" r:id="rId12"/>
    <p:sldId id="315" r:id="rId13"/>
    <p:sldId id="322" r:id="rId14"/>
    <p:sldId id="321" r:id="rId15"/>
    <p:sldId id="324" r:id="rId16"/>
    <p:sldId id="326" r:id="rId17"/>
    <p:sldId id="332" r:id="rId18"/>
    <p:sldId id="329" r:id="rId19"/>
    <p:sldId id="304" r:id="rId20"/>
    <p:sldId id="330" r:id="rId21"/>
    <p:sldId id="309" r:id="rId22"/>
    <p:sldId id="320" r:id="rId23"/>
    <p:sldId id="290" r:id="rId24"/>
    <p:sldId id="30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92" userDrawn="1">
          <p15:clr>
            <a:srgbClr val="A4A3A4"/>
          </p15:clr>
        </p15:guide>
        <p15:guide id="2" pos="7650" userDrawn="1">
          <p15:clr>
            <a:srgbClr val="A4A3A4"/>
          </p15:clr>
        </p15:guide>
        <p15:guide id="3" pos="52" userDrawn="1">
          <p15:clr>
            <a:srgbClr val="A4A3A4"/>
          </p15:clr>
        </p15:guide>
        <p15:guide id="4" orient="horz" pos="2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973B3"/>
    <a:srgbClr val="F6DB5F"/>
    <a:srgbClr val="68B8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E0ECB6-3A78-43C3-84B6-C2C4E95F71D8}" v="10" dt="2021-05-26T08:11:19.4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60" autoAdjust="0"/>
    <p:restoredTop sz="91071" autoAdjust="0"/>
  </p:normalViewPr>
  <p:slideViewPr>
    <p:cSldViewPr snapToGrid="0" showGuides="1">
      <p:cViewPr varScale="1">
        <p:scale>
          <a:sx n="81" d="100"/>
          <a:sy n="81" d="100"/>
        </p:scale>
        <p:origin x="845" y="58"/>
      </p:cViewPr>
      <p:guideLst>
        <p:guide orient="horz" pos="4292"/>
        <p:guide pos="7650"/>
        <p:guide pos="52"/>
        <p:guide orient="horz" pos="28"/>
      </p:guideLst>
    </p:cSldViewPr>
  </p:slideViewPr>
  <p:outlineViewPr>
    <p:cViewPr>
      <p:scale>
        <a:sx n="33" d="100"/>
        <a:sy n="33" d="100"/>
      </p:scale>
      <p:origin x="0" y="-10397"/>
    </p:cViewPr>
  </p:outlineViewPr>
  <p:notesTextViewPr>
    <p:cViewPr>
      <p:scale>
        <a:sx n="1" d="1"/>
        <a:sy n="1" d="1"/>
      </p:scale>
      <p:origin x="0" y="0"/>
    </p:cViewPr>
  </p:notesTextViewPr>
  <p:notesViewPr>
    <p:cSldViewPr snapToGrid="0" showGuides="1">
      <p:cViewPr varScale="1">
        <p:scale>
          <a:sx n="53" d="100"/>
          <a:sy n="53" d="100"/>
        </p:scale>
        <p:origin x="1986"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Nicholls" userId="3c2ec2c11b80e057" providerId="Windows Live" clId="Web-{D7E0ECB6-3A78-43C3-84B6-C2C4E95F71D8}"/>
    <pc:docChg chg="modSld">
      <pc:chgData name="Andrew Nicholls" userId="3c2ec2c11b80e057" providerId="Windows Live" clId="Web-{D7E0ECB6-3A78-43C3-84B6-C2C4E95F71D8}" dt="2021-05-26T08:11:19.492" v="8" actId="1076"/>
      <pc:docMkLst>
        <pc:docMk/>
      </pc:docMkLst>
      <pc:sldChg chg="modSp">
        <pc:chgData name="Andrew Nicholls" userId="3c2ec2c11b80e057" providerId="Windows Live" clId="Web-{D7E0ECB6-3A78-43C3-84B6-C2C4E95F71D8}" dt="2021-05-26T08:11:19.492" v="8" actId="1076"/>
        <pc:sldMkLst>
          <pc:docMk/>
          <pc:sldMk cId="874463505" sldId="256"/>
        </pc:sldMkLst>
        <pc:spChg chg="mod">
          <ac:chgData name="Andrew Nicholls" userId="3c2ec2c11b80e057" providerId="Windows Live" clId="Web-{D7E0ECB6-3A78-43C3-84B6-C2C4E95F71D8}" dt="2021-05-26T08:11:12.820" v="7" actId="688"/>
          <ac:spMkLst>
            <pc:docMk/>
            <pc:sldMk cId="874463505" sldId="256"/>
            <ac:spMk id="4" creationId="{00000000-0000-0000-0000-000000000000}"/>
          </ac:spMkLst>
        </pc:spChg>
        <pc:spChg chg="mod">
          <ac:chgData name="Andrew Nicholls" userId="3c2ec2c11b80e057" providerId="Windows Live" clId="Web-{D7E0ECB6-3A78-43C3-84B6-C2C4E95F71D8}" dt="2021-05-26T08:11:19.492" v="8" actId="1076"/>
          <ac:spMkLst>
            <pc:docMk/>
            <pc:sldMk cId="874463505" sldId="256"/>
            <ac:spMk id="22" creationId="{00000000-0000-0000-0000-000000000000}"/>
          </ac:spMkLst>
        </pc:spChg>
      </pc:sldChg>
    </pc:docChg>
  </pc:docChgLst>
  <pc:docChgLst>
    <pc:chgData name="Andy Nicholls" userId="f3a83628-1c02-41d9-82d2-b3f17fb20586" providerId="ADAL" clId="{2404FA06-64D5-4A2D-A1FC-00D4642DABB2}"/>
    <pc:docChg chg="undo addSld delSld modSld sldOrd">
      <pc:chgData name="Andy Nicholls" userId="f3a83628-1c02-41d9-82d2-b3f17fb20586" providerId="ADAL" clId="{2404FA06-64D5-4A2D-A1FC-00D4642DABB2}" dt="2021-04-20T15:00:47.573" v="8" actId="2696"/>
      <pc:docMkLst>
        <pc:docMk/>
      </pc:docMkLst>
      <pc:sldChg chg="del">
        <pc:chgData name="Andy Nicholls" userId="f3a83628-1c02-41d9-82d2-b3f17fb20586" providerId="ADAL" clId="{2404FA06-64D5-4A2D-A1FC-00D4642DABB2}" dt="2021-04-20T14:59:59.425" v="0" actId="2696"/>
        <pc:sldMkLst>
          <pc:docMk/>
          <pc:sldMk cId="3209767430" sldId="291"/>
        </pc:sldMkLst>
      </pc:sldChg>
      <pc:sldChg chg="del modTransition">
        <pc:chgData name="Andy Nicholls" userId="f3a83628-1c02-41d9-82d2-b3f17fb20586" providerId="ADAL" clId="{2404FA06-64D5-4A2D-A1FC-00D4642DABB2}" dt="2021-04-20T15:00:47.573" v="8" actId="2696"/>
        <pc:sldMkLst>
          <pc:docMk/>
          <pc:sldMk cId="4166426120" sldId="294"/>
        </pc:sldMkLst>
      </pc:sldChg>
      <pc:sldChg chg="add del ord">
        <pc:chgData name="Andy Nicholls" userId="f3a83628-1c02-41d9-82d2-b3f17fb20586" providerId="ADAL" clId="{2404FA06-64D5-4A2D-A1FC-00D4642DABB2}" dt="2021-04-20T15:00:47.556" v="7" actId="2696"/>
        <pc:sldMkLst>
          <pc:docMk/>
          <pc:sldMk cId="1238851042" sldId="303"/>
        </pc:sldMkLst>
      </pc:sldChg>
      <pc:sldChg chg="del">
        <pc:chgData name="Andy Nicholls" userId="f3a83628-1c02-41d9-82d2-b3f17fb20586" providerId="ADAL" clId="{2404FA06-64D5-4A2D-A1FC-00D4642DABB2}" dt="2021-04-20T15:00:02.496" v="1" actId="2696"/>
        <pc:sldMkLst>
          <pc:docMk/>
          <pc:sldMk cId="2108047897" sldId="315"/>
        </pc:sldMkLst>
      </pc:sldChg>
      <pc:sldChg chg="modTransition">
        <pc:chgData name="Andy Nicholls" userId="f3a83628-1c02-41d9-82d2-b3f17fb20586" providerId="ADAL" clId="{2404FA06-64D5-4A2D-A1FC-00D4642DABB2}" dt="2021-04-20T15:00:11.931" v="2"/>
        <pc:sldMkLst>
          <pc:docMk/>
          <pc:sldMk cId="575619537" sldId="322"/>
        </pc:sldMkLst>
      </pc:sldChg>
    </pc:docChg>
  </pc:docChgLst>
  <pc:docChgLst>
    <pc:chgData name="Andy Nicholls" userId="f3a83628-1c02-41d9-82d2-b3f17fb20586" providerId="ADAL" clId="{D839C41A-1110-4B4B-BD96-4B97E4436B70}"/>
    <pc:docChg chg="undo custSel addSld delSld modSld">
      <pc:chgData name="Andy Nicholls" userId="f3a83628-1c02-41d9-82d2-b3f17fb20586" providerId="ADAL" clId="{D839C41A-1110-4B4B-BD96-4B97E4436B70}" dt="2021-05-13T14:27:12.714" v="268" actId="14100"/>
      <pc:docMkLst>
        <pc:docMk/>
      </pc:docMkLst>
      <pc:sldChg chg="modSp">
        <pc:chgData name="Andy Nicholls" userId="f3a83628-1c02-41d9-82d2-b3f17fb20586" providerId="ADAL" clId="{D839C41A-1110-4B4B-BD96-4B97E4436B70}" dt="2021-05-13T14:09:57.073" v="216" actId="1076"/>
        <pc:sldMkLst>
          <pc:docMk/>
          <pc:sldMk cId="874463505" sldId="256"/>
        </pc:sldMkLst>
        <pc:spChg chg="mod">
          <ac:chgData name="Andy Nicholls" userId="f3a83628-1c02-41d9-82d2-b3f17fb20586" providerId="ADAL" clId="{D839C41A-1110-4B4B-BD96-4B97E4436B70}" dt="2021-05-13T14:09:51.503" v="215" actId="14100"/>
          <ac:spMkLst>
            <pc:docMk/>
            <pc:sldMk cId="874463505" sldId="256"/>
            <ac:spMk id="4" creationId="{00000000-0000-0000-0000-000000000000}"/>
          </ac:spMkLst>
        </pc:spChg>
        <pc:spChg chg="mod">
          <ac:chgData name="Andy Nicholls" userId="f3a83628-1c02-41d9-82d2-b3f17fb20586" providerId="ADAL" clId="{D839C41A-1110-4B4B-BD96-4B97E4436B70}" dt="2021-05-13T14:09:57.073" v="216" actId="1076"/>
          <ac:spMkLst>
            <pc:docMk/>
            <pc:sldMk cId="874463505" sldId="256"/>
            <ac:spMk id="61" creationId="{00000000-0000-0000-0000-000000000000}"/>
          </ac:spMkLst>
        </pc:spChg>
      </pc:sldChg>
      <pc:sldChg chg="modTransition">
        <pc:chgData name="Andy Nicholls" userId="f3a83628-1c02-41d9-82d2-b3f17fb20586" providerId="ADAL" clId="{D839C41A-1110-4B4B-BD96-4B97E4436B70}" dt="2021-05-13T13:28:52.510" v="7"/>
        <pc:sldMkLst>
          <pc:docMk/>
          <pc:sldMk cId="3972551545" sldId="304"/>
        </pc:sldMkLst>
      </pc:sldChg>
      <pc:sldChg chg="modSp">
        <pc:chgData name="Andy Nicholls" userId="f3a83628-1c02-41d9-82d2-b3f17fb20586" providerId="ADAL" clId="{D839C41A-1110-4B4B-BD96-4B97E4436B70}" dt="2021-05-13T13:52:49.642" v="145" actId="1036"/>
        <pc:sldMkLst>
          <pc:docMk/>
          <pc:sldMk cId="1128741084" sldId="312"/>
        </pc:sldMkLst>
        <pc:spChg chg="mod">
          <ac:chgData name="Andy Nicholls" userId="f3a83628-1c02-41d9-82d2-b3f17fb20586" providerId="ADAL" clId="{D839C41A-1110-4B4B-BD96-4B97E4436B70}" dt="2021-05-13T13:51:14.496" v="78" actId="14100"/>
          <ac:spMkLst>
            <pc:docMk/>
            <pc:sldMk cId="1128741084" sldId="312"/>
            <ac:spMk id="2" creationId="{0D964E17-83CE-425B-89C0-3DF97BA832AB}"/>
          </ac:spMkLst>
        </pc:spChg>
        <pc:spChg chg="mod">
          <ac:chgData name="Andy Nicholls" userId="f3a83628-1c02-41d9-82d2-b3f17fb20586" providerId="ADAL" clId="{D839C41A-1110-4B4B-BD96-4B97E4436B70}" dt="2021-05-13T13:52:41.590" v="125" actId="114"/>
          <ac:spMkLst>
            <pc:docMk/>
            <pc:sldMk cId="1128741084" sldId="312"/>
            <ac:spMk id="3" creationId="{532FF83D-2E4F-45EF-9334-F98D235F51EF}"/>
          </ac:spMkLst>
        </pc:spChg>
        <pc:picChg chg="mod">
          <ac:chgData name="Andy Nicholls" userId="f3a83628-1c02-41d9-82d2-b3f17fb20586" providerId="ADAL" clId="{D839C41A-1110-4B4B-BD96-4B97E4436B70}" dt="2021-05-13T13:52:49.642" v="145" actId="1036"/>
          <ac:picMkLst>
            <pc:docMk/>
            <pc:sldMk cId="1128741084" sldId="312"/>
            <ac:picMk id="6" creationId="{39345E74-5859-4EB5-9200-7D0F0FAB542B}"/>
          </ac:picMkLst>
        </pc:picChg>
        <pc:picChg chg="mod">
          <ac:chgData name="Andy Nicholls" userId="f3a83628-1c02-41d9-82d2-b3f17fb20586" providerId="ADAL" clId="{D839C41A-1110-4B4B-BD96-4B97E4436B70}" dt="2021-05-13T13:52:49.642" v="145" actId="1036"/>
          <ac:picMkLst>
            <pc:docMk/>
            <pc:sldMk cId="1128741084" sldId="312"/>
            <ac:picMk id="7" creationId="{5F0749A5-AA9A-41C2-8DA5-D8542C53B90B}"/>
          </ac:picMkLst>
        </pc:picChg>
      </pc:sldChg>
      <pc:sldChg chg="add modTransition modAnim">
        <pc:chgData name="Andy Nicholls" userId="f3a83628-1c02-41d9-82d2-b3f17fb20586" providerId="ADAL" clId="{D839C41A-1110-4B4B-BD96-4B97E4436B70}" dt="2021-05-13T14:17:01.003" v="234"/>
        <pc:sldMkLst>
          <pc:docMk/>
          <pc:sldMk cId="2108047897" sldId="315"/>
        </pc:sldMkLst>
      </pc:sldChg>
      <pc:sldChg chg="addSp delSp modSp delAnim modAnim">
        <pc:chgData name="Andy Nicholls" userId="f3a83628-1c02-41d9-82d2-b3f17fb20586" providerId="ADAL" clId="{D839C41A-1110-4B4B-BD96-4B97E4436B70}" dt="2021-05-13T13:53:08.179" v="190" actId="1035"/>
        <pc:sldMkLst>
          <pc:docMk/>
          <pc:sldMk cId="2778531269" sldId="316"/>
        </pc:sldMkLst>
        <pc:spChg chg="mod">
          <ac:chgData name="Andy Nicholls" userId="f3a83628-1c02-41d9-82d2-b3f17fb20586" providerId="ADAL" clId="{D839C41A-1110-4B4B-BD96-4B97E4436B70}" dt="2021-05-13T13:53:02.017" v="159" actId="114"/>
          <ac:spMkLst>
            <pc:docMk/>
            <pc:sldMk cId="2778531269" sldId="316"/>
            <ac:spMk id="3" creationId="{62C23918-5876-4D99-8E8D-82FE81B14B38}"/>
          </ac:spMkLst>
        </pc:spChg>
        <pc:spChg chg="mod">
          <ac:chgData name="Andy Nicholls" userId="f3a83628-1c02-41d9-82d2-b3f17fb20586" providerId="ADAL" clId="{D839C41A-1110-4B4B-BD96-4B97E4436B70}" dt="2021-05-13T13:52:25.610" v="84" actId="20577"/>
          <ac:spMkLst>
            <pc:docMk/>
            <pc:sldMk cId="2778531269" sldId="316"/>
            <ac:spMk id="5" creationId="{028F657B-8DCD-44C7-BDAC-39FCDBD951B7}"/>
          </ac:spMkLst>
        </pc:spChg>
        <pc:spChg chg="del">
          <ac:chgData name="Andy Nicholls" userId="f3a83628-1c02-41d9-82d2-b3f17fb20586" providerId="ADAL" clId="{D839C41A-1110-4B4B-BD96-4B97E4436B70}" dt="2021-05-13T13:49:28.490" v="64" actId="478"/>
          <ac:spMkLst>
            <pc:docMk/>
            <pc:sldMk cId="2778531269" sldId="316"/>
            <ac:spMk id="8" creationId="{99B76B52-EC0C-4D14-8C58-6ADA6350D93B}"/>
          </ac:spMkLst>
        </pc:spChg>
        <pc:spChg chg="del">
          <ac:chgData name="Andy Nicholls" userId="f3a83628-1c02-41d9-82d2-b3f17fb20586" providerId="ADAL" clId="{D839C41A-1110-4B4B-BD96-4B97E4436B70}" dt="2021-05-13T13:45:02.357" v="49" actId="478"/>
          <ac:spMkLst>
            <pc:docMk/>
            <pc:sldMk cId="2778531269" sldId="316"/>
            <ac:spMk id="12" creationId="{18AD1E89-CB59-412F-AD20-223CE3006700}"/>
          </ac:spMkLst>
        </pc:spChg>
        <pc:spChg chg="add del">
          <ac:chgData name="Andy Nicholls" userId="f3a83628-1c02-41d9-82d2-b3f17fb20586" providerId="ADAL" clId="{D839C41A-1110-4B4B-BD96-4B97E4436B70}" dt="2021-05-13T13:51:43.600" v="79" actId="478"/>
          <ac:spMkLst>
            <pc:docMk/>
            <pc:sldMk cId="2778531269" sldId="316"/>
            <ac:spMk id="14" creationId="{AD33A35E-0ACC-4469-BE9A-B54BF05A2022}"/>
          </ac:spMkLst>
        </pc:spChg>
        <pc:spChg chg="add del mod">
          <ac:chgData name="Andy Nicholls" userId="f3a83628-1c02-41d9-82d2-b3f17fb20586" providerId="ADAL" clId="{D839C41A-1110-4B4B-BD96-4B97E4436B70}" dt="2021-05-13T13:50:14.571" v="74" actId="478"/>
          <ac:spMkLst>
            <pc:docMk/>
            <pc:sldMk cId="2778531269" sldId="316"/>
            <ac:spMk id="16" creationId="{7E41D461-BF1E-4C9F-9D86-CBCE6FF725DC}"/>
          </ac:spMkLst>
        </pc:spChg>
        <pc:spChg chg="add del">
          <ac:chgData name="Andy Nicholls" userId="f3a83628-1c02-41d9-82d2-b3f17fb20586" providerId="ADAL" clId="{D839C41A-1110-4B4B-BD96-4B97E4436B70}" dt="2021-05-13T13:50:12.236" v="73"/>
          <ac:spMkLst>
            <pc:docMk/>
            <pc:sldMk cId="2778531269" sldId="316"/>
            <ac:spMk id="17" creationId="{5F198EED-F200-43F3-9293-8CBD012D884D}"/>
          </ac:spMkLst>
        </pc:spChg>
        <pc:spChg chg="add del mod">
          <ac:chgData name="Andy Nicholls" userId="f3a83628-1c02-41d9-82d2-b3f17fb20586" providerId="ADAL" clId="{D839C41A-1110-4B4B-BD96-4B97E4436B70}" dt="2021-05-13T13:51:52.713" v="82" actId="478"/>
          <ac:spMkLst>
            <pc:docMk/>
            <pc:sldMk cId="2778531269" sldId="316"/>
            <ac:spMk id="19" creationId="{13F9AD1E-A973-4099-8071-345D02D2FAF4}"/>
          </ac:spMkLst>
        </pc:spChg>
        <pc:spChg chg="add">
          <ac:chgData name="Andy Nicholls" userId="f3a83628-1c02-41d9-82d2-b3f17fb20586" providerId="ADAL" clId="{D839C41A-1110-4B4B-BD96-4B97E4436B70}" dt="2021-05-13T13:51:43.888" v="80"/>
          <ac:spMkLst>
            <pc:docMk/>
            <pc:sldMk cId="2778531269" sldId="316"/>
            <ac:spMk id="20" creationId="{797F7163-80E7-4796-B536-859B631EA639}"/>
          </ac:spMkLst>
        </pc:spChg>
        <pc:picChg chg="add del mod">
          <ac:chgData name="Andy Nicholls" userId="f3a83628-1c02-41d9-82d2-b3f17fb20586" providerId="ADAL" clId="{D839C41A-1110-4B4B-BD96-4B97E4436B70}" dt="2021-05-13T13:44:30.271" v="44"/>
          <ac:picMkLst>
            <pc:docMk/>
            <pc:sldMk cId="2778531269" sldId="316"/>
            <ac:picMk id="2" creationId="{4190986C-0DEC-4199-9821-C0B1113D6097}"/>
          </ac:picMkLst>
        </pc:picChg>
        <pc:picChg chg="add del mod">
          <ac:chgData name="Andy Nicholls" userId="f3a83628-1c02-41d9-82d2-b3f17fb20586" providerId="ADAL" clId="{D839C41A-1110-4B4B-BD96-4B97E4436B70}" dt="2021-05-13T13:44:52.819" v="46" actId="478"/>
          <ac:picMkLst>
            <pc:docMk/>
            <pc:sldMk cId="2778531269" sldId="316"/>
            <ac:picMk id="6" creationId="{7C01598E-9707-4AE5-8818-D48DF0268E48}"/>
          </ac:picMkLst>
        </pc:picChg>
        <pc:picChg chg="mod">
          <ac:chgData name="Andy Nicholls" userId="f3a83628-1c02-41d9-82d2-b3f17fb20586" providerId="ADAL" clId="{D839C41A-1110-4B4B-BD96-4B97E4436B70}" dt="2021-05-13T13:53:08.179" v="190" actId="1035"/>
          <ac:picMkLst>
            <pc:docMk/>
            <pc:sldMk cId="2778531269" sldId="316"/>
            <ac:picMk id="7" creationId="{E9DD34BE-F3E3-478A-AE53-C9E4C2F10C51}"/>
          </ac:picMkLst>
        </pc:picChg>
        <pc:picChg chg="add del mod">
          <ac:chgData name="Andy Nicholls" userId="f3a83628-1c02-41d9-82d2-b3f17fb20586" providerId="ADAL" clId="{D839C41A-1110-4B4B-BD96-4B97E4436B70}" dt="2021-05-13T13:48:55.286" v="58" actId="478"/>
          <ac:picMkLst>
            <pc:docMk/>
            <pc:sldMk cId="2778531269" sldId="316"/>
            <ac:picMk id="9" creationId="{F63583E6-6B97-4535-BEC7-EC20D8E54ACB}"/>
          </ac:picMkLst>
        </pc:picChg>
        <pc:picChg chg="add del mod">
          <ac:chgData name="Andy Nicholls" userId="f3a83628-1c02-41d9-82d2-b3f17fb20586" providerId="ADAL" clId="{D839C41A-1110-4B4B-BD96-4B97E4436B70}" dt="2021-05-13T13:48:32.242" v="55" actId="478"/>
          <ac:picMkLst>
            <pc:docMk/>
            <pc:sldMk cId="2778531269" sldId="316"/>
            <ac:picMk id="11" creationId="{DCB645EF-F4C1-4C37-BF58-40B8C7EC6687}"/>
          </ac:picMkLst>
        </pc:picChg>
        <pc:picChg chg="add mod">
          <ac:chgData name="Andy Nicholls" userId="f3a83628-1c02-41d9-82d2-b3f17fb20586" providerId="ADAL" clId="{D839C41A-1110-4B4B-BD96-4B97E4436B70}" dt="2021-05-13T13:53:08.179" v="190" actId="1035"/>
          <ac:picMkLst>
            <pc:docMk/>
            <pc:sldMk cId="2778531269" sldId="316"/>
            <ac:picMk id="13" creationId="{AD995040-8F96-49FF-97E6-5A1210823440}"/>
          </ac:picMkLst>
        </pc:picChg>
        <pc:cxnChg chg="del">
          <ac:chgData name="Andy Nicholls" userId="f3a83628-1c02-41d9-82d2-b3f17fb20586" providerId="ADAL" clId="{D839C41A-1110-4B4B-BD96-4B97E4436B70}" dt="2021-05-13T13:45:03.090" v="50" actId="478"/>
          <ac:cxnSpMkLst>
            <pc:docMk/>
            <pc:sldMk cId="2778531269" sldId="316"/>
            <ac:cxnSpMk id="10" creationId="{3FBE2C0A-4296-43C6-8D18-A1390D8C1789}"/>
          </ac:cxnSpMkLst>
        </pc:cxnChg>
      </pc:sldChg>
      <pc:sldChg chg="del">
        <pc:chgData name="Andy Nicholls" userId="f3a83628-1c02-41d9-82d2-b3f17fb20586" providerId="ADAL" clId="{D839C41A-1110-4B4B-BD96-4B97E4436B70}" dt="2021-05-13T13:28:58.628" v="8" actId="2696"/>
        <pc:sldMkLst>
          <pc:docMk/>
          <pc:sldMk cId="1724547256" sldId="319"/>
        </pc:sldMkLst>
      </pc:sldChg>
      <pc:sldChg chg="addSp modAnim">
        <pc:chgData name="Andy Nicholls" userId="f3a83628-1c02-41d9-82d2-b3f17fb20586" providerId="ADAL" clId="{D839C41A-1110-4B4B-BD96-4B97E4436B70}" dt="2021-05-13T14:17:40.783" v="237"/>
        <pc:sldMkLst>
          <pc:docMk/>
          <pc:sldMk cId="1013947767" sldId="321"/>
        </pc:sldMkLst>
        <pc:picChg chg="add">
          <ac:chgData name="Andy Nicholls" userId="f3a83628-1c02-41d9-82d2-b3f17fb20586" providerId="ADAL" clId="{D839C41A-1110-4B4B-BD96-4B97E4436B70}" dt="2021-05-13T13:27:37.584" v="0"/>
          <ac:picMkLst>
            <pc:docMk/>
            <pc:sldMk cId="1013947767" sldId="321"/>
            <ac:picMk id="20" creationId="{B76A88FD-C32F-46EC-81E4-2D6E69EF1FA4}"/>
          </ac:picMkLst>
        </pc:picChg>
      </pc:sldChg>
      <pc:sldChg chg="addSp delSp modSp add modTransition">
        <pc:chgData name="Andy Nicholls" userId="f3a83628-1c02-41d9-82d2-b3f17fb20586" providerId="ADAL" clId="{D839C41A-1110-4B4B-BD96-4B97E4436B70}" dt="2021-05-13T14:27:12.714" v="268" actId="14100"/>
        <pc:sldMkLst>
          <pc:docMk/>
          <pc:sldMk cId="575619537" sldId="322"/>
        </pc:sldMkLst>
        <pc:spChg chg="add del">
          <ac:chgData name="Andy Nicholls" userId="f3a83628-1c02-41d9-82d2-b3f17fb20586" providerId="ADAL" clId="{D839C41A-1110-4B4B-BD96-4B97E4436B70}" dt="2021-05-13T14:26:35.927" v="263" actId="478"/>
          <ac:spMkLst>
            <pc:docMk/>
            <pc:sldMk cId="575619537" sldId="322"/>
            <ac:spMk id="16" creationId="{883A6A43-804E-448C-A6AA-60E0EC81C2C0}"/>
          </ac:spMkLst>
        </pc:spChg>
        <pc:spChg chg="add del">
          <ac:chgData name="Andy Nicholls" userId="f3a83628-1c02-41d9-82d2-b3f17fb20586" providerId="ADAL" clId="{D839C41A-1110-4B4B-BD96-4B97E4436B70}" dt="2021-05-13T14:26:39.932" v="264" actId="478"/>
          <ac:spMkLst>
            <pc:docMk/>
            <pc:sldMk cId="575619537" sldId="322"/>
            <ac:spMk id="17" creationId="{2D0A85D3-11F0-4333-B6ED-43940FFC86BA}"/>
          </ac:spMkLst>
        </pc:spChg>
        <pc:spChg chg="add del">
          <ac:chgData name="Andy Nicholls" userId="f3a83628-1c02-41d9-82d2-b3f17fb20586" providerId="ADAL" clId="{D839C41A-1110-4B4B-BD96-4B97E4436B70}" dt="2021-05-13T14:26:35.927" v="263" actId="478"/>
          <ac:spMkLst>
            <pc:docMk/>
            <pc:sldMk cId="575619537" sldId="322"/>
            <ac:spMk id="18" creationId="{2FA4CB18-E146-463A-BBAB-33B75EC0C4A3}"/>
          </ac:spMkLst>
        </pc:spChg>
        <pc:picChg chg="add mod">
          <ac:chgData name="Andy Nicholls" userId="f3a83628-1c02-41d9-82d2-b3f17fb20586" providerId="ADAL" clId="{D839C41A-1110-4B4B-BD96-4B97E4436B70}" dt="2021-05-13T14:27:12.714" v="268" actId="14100"/>
          <ac:picMkLst>
            <pc:docMk/>
            <pc:sldMk cId="575619537" sldId="322"/>
            <ac:picMk id="2" creationId="{2E0EF077-4A61-4948-8DE2-C6FB7EA9D6E6}"/>
          </ac:picMkLst>
        </pc:picChg>
        <pc:picChg chg="add del">
          <ac:chgData name="Andy Nicholls" userId="f3a83628-1c02-41d9-82d2-b3f17fb20586" providerId="ADAL" clId="{D839C41A-1110-4B4B-BD96-4B97E4436B70}" dt="2021-05-13T14:27:03.153" v="265" actId="478"/>
          <ac:picMkLst>
            <pc:docMk/>
            <pc:sldMk cId="575619537" sldId="322"/>
            <ac:picMk id="6" creationId="{85BACE3F-1A19-4D13-8DD6-86022F8180DC}"/>
          </ac:picMkLst>
        </pc:picChg>
        <pc:picChg chg="add del">
          <ac:chgData name="Andy Nicholls" userId="f3a83628-1c02-41d9-82d2-b3f17fb20586" providerId="ADAL" clId="{D839C41A-1110-4B4B-BD96-4B97E4436B70}" dt="2021-05-13T14:27:03.153" v="265" actId="478"/>
          <ac:picMkLst>
            <pc:docMk/>
            <pc:sldMk cId="575619537" sldId="322"/>
            <ac:picMk id="7" creationId="{36C44AAB-895A-43D3-8498-0188598A5DBB}"/>
          </ac:picMkLst>
        </pc:picChg>
        <pc:picChg chg="add del">
          <ac:chgData name="Andy Nicholls" userId="f3a83628-1c02-41d9-82d2-b3f17fb20586" providerId="ADAL" clId="{D839C41A-1110-4B4B-BD96-4B97E4436B70}" dt="2021-05-13T14:27:03.153" v="265" actId="478"/>
          <ac:picMkLst>
            <pc:docMk/>
            <pc:sldMk cId="575619537" sldId="322"/>
            <ac:picMk id="8" creationId="{71E43A4F-05E5-4DB3-A97D-A44A05E9509A}"/>
          </ac:picMkLst>
        </pc:picChg>
        <pc:picChg chg="add del">
          <ac:chgData name="Andy Nicholls" userId="f3a83628-1c02-41d9-82d2-b3f17fb20586" providerId="ADAL" clId="{D839C41A-1110-4B4B-BD96-4B97E4436B70}" dt="2021-05-13T14:27:03.153" v="265" actId="478"/>
          <ac:picMkLst>
            <pc:docMk/>
            <pc:sldMk cId="575619537" sldId="322"/>
            <ac:picMk id="9" creationId="{83A20ED7-62CA-4850-854E-9CF591DC4FF1}"/>
          </ac:picMkLst>
        </pc:picChg>
        <pc:picChg chg="add del">
          <ac:chgData name="Andy Nicholls" userId="f3a83628-1c02-41d9-82d2-b3f17fb20586" providerId="ADAL" clId="{D839C41A-1110-4B4B-BD96-4B97E4436B70}" dt="2021-05-13T14:27:03.153" v="265" actId="478"/>
          <ac:picMkLst>
            <pc:docMk/>
            <pc:sldMk cId="575619537" sldId="322"/>
            <ac:picMk id="10" creationId="{D0EF9252-B0B3-4D60-A5D9-7857B495F650}"/>
          </ac:picMkLst>
        </pc:picChg>
        <pc:picChg chg="add del">
          <ac:chgData name="Andy Nicholls" userId="f3a83628-1c02-41d9-82d2-b3f17fb20586" providerId="ADAL" clId="{D839C41A-1110-4B4B-BD96-4B97E4436B70}" dt="2021-05-13T14:27:03.153" v="265" actId="478"/>
          <ac:picMkLst>
            <pc:docMk/>
            <pc:sldMk cId="575619537" sldId="322"/>
            <ac:picMk id="11" creationId="{962E8746-D25F-4CE4-B41E-BFD0101F5868}"/>
          </ac:picMkLst>
        </pc:picChg>
        <pc:picChg chg="add del">
          <ac:chgData name="Andy Nicholls" userId="f3a83628-1c02-41d9-82d2-b3f17fb20586" providerId="ADAL" clId="{D839C41A-1110-4B4B-BD96-4B97E4436B70}" dt="2021-05-13T14:27:03.153" v="265" actId="478"/>
          <ac:picMkLst>
            <pc:docMk/>
            <pc:sldMk cId="575619537" sldId="322"/>
            <ac:picMk id="12" creationId="{9B544559-EF1B-4380-A55D-6233D0CD87D5}"/>
          </ac:picMkLst>
        </pc:picChg>
        <pc:picChg chg="add del">
          <ac:chgData name="Andy Nicholls" userId="f3a83628-1c02-41d9-82d2-b3f17fb20586" providerId="ADAL" clId="{D839C41A-1110-4B4B-BD96-4B97E4436B70}" dt="2021-05-13T14:27:03.153" v="265" actId="478"/>
          <ac:picMkLst>
            <pc:docMk/>
            <pc:sldMk cId="575619537" sldId="322"/>
            <ac:picMk id="13" creationId="{49507568-132D-4257-9652-E1210D206648}"/>
          </ac:picMkLst>
        </pc:picChg>
        <pc:picChg chg="add del">
          <ac:chgData name="Andy Nicholls" userId="f3a83628-1c02-41d9-82d2-b3f17fb20586" providerId="ADAL" clId="{D839C41A-1110-4B4B-BD96-4B97E4436B70}" dt="2021-05-13T14:27:03.153" v="265" actId="478"/>
          <ac:picMkLst>
            <pc:docMk/>
            <pc:sldMk cId="575619537" sldId="322"/>
            <ac:picMk id="14" creationId="{72303643-B4B0-43A7-8DCC-F71C90A719B9}"/>
          </ac:picMkLst>
        </pc:picChg>
        <pc:picChg chg="add del">
          <ac:chgData name="Andy Nicholls" userId="f3a83628-1c02-41d9-82d2-b3f17fb20586" providerId="ADAL" clId="{D839C41A-1110-4B4B-BD96-4B97E4436B70}" dt="2021-05-13T14:27:03.153" v="265" actId="478"/>
          <ac:picMkLst>
            <pc:docMk/>
            <pc:sldMk cId="575619537" sldId="322"/>
            <ac:picMk id="15" creationId="{D2670489-6FCA-45F3-A2F4-71AD4BA6B8D5}"/>
          </ac:picMkLst>
        </pc:picChg>
      </pc:sldChg>
      <pc:sldChg chg="del">
        <pc:chgData name="Andy Nicholls" userId="f3a83628-1c02-41d9-82d2-b3f17fb20586" providerId="ADAL" clId="{D839C41A-1110-4B4B-BD96-4B97E4436B70}" dt="2021-05-13T13:27:54.446" v="1" actId="2696"/>
        <pc:sldMkLst>
          <pc:docMk/>
          <pc:sldMk cId="1615445703" sldId="323"/>
        </pc:sldMkLst>
      </pc:sldChg>
      <pc:sldChg chg="addSp modSp">
        <pc:chgData name="Andy Nicholls" userId="f3a83628-1c02-41d9-82d2-b3f17fb20586" providerId="ADAL" clId="{D839C41A-1110-4B4B-BD96-4B97E4436B70}" dt="2021-05-13T13:59:05.398" v="209" actId="1038"/>
        <pc:sldMkLst>
          <pc:docMk/>
          <pc:sldMk cId="881672571" sldId="324"/>
        </pc:sldMkLst>
        <pc:spChg chg="add mod">
          <ac:chgData name="Andy Nicholls" userId="f3a83628-1c02-41d9-82d2-b3f17fb20586" providerId="ADAL" clId="{D839C41A-1110-4B4B-BD96-4B97E4436B70}" dt="2021-05-13T13:59:05.398" v="209" actId="1038"/>
          <ac:spMkLst>
            <pc:docMk/>
            <pc:sldMk cId="881672571" sldId="324"/>
            <ac:spMk id="2" creationId="{D043CFE2-D20B-4711-830C-20C5A0F4DE4D}"/>
          </ac:spMkLst>
        </pc:spChg>
      </pc:sldChg>
      <pc:sldChg chg="del">
        <pc:chgData name="Andy Nicholls" userId="f3a83628-1c02-41d9-82d2-b3f17fb20586" providerId="ADAL" clId="{D839C41A-1110-4B4B-BD96-4B97E4436B70}" dt="2021-05-13T13:28:17.859" v="3" actId="2696"/>
        <pc:sldMkLst>
          <pc:docMk/>
          <pc:sldMk cId="2940876046" sldId="325"/>
        </pc:sldMkLst>
      </pc:sldChg>
      <pc:sldChg chg="addSp">
        <pc:chgData name="Andy Nicholls" userId="f3a83628-1c02-41d9-82d2-b3f17fb20586" providerId="ADAL" clId="{D839C41A-1110-4B4B-BD96-4B97E4436B70}" dt="2021-05-13T13:28:13.764" v="2"/>
        <pc:sldMkLst>
          <pc:docMk/>
          <pc:sldMk cId="4256396744" sldId="326"/>
        </pc:sldMkLst>
        <pc:picChg chg="add">
          <ac:chgData name="Andy Nicholls" userId="f3a83628-1c02-41d9-82d2-b3f17fb20586" providerId="ADAL" clId="{D839C41A-1110-4B4B-BD96-4B97E4436B70}" dt="2021-05-13T13:28:13.764" v="2"/>
          <ac:picMkLst>
            <pc:docMk/>
            <pc:sldMk cId="4256396744" sldId="326"/>
            <ac:picMk id="20" creationId="{A68607C1-4337-42EC-9648-AD4DCEA82547}"/>
          </ac:picMkLst>
        </pc:picChg>
      </pc:sldChg>
      <pc:sldChg chg="del">
        <pc:chgData name="Andy Nicholls" userId="f3a83628-1c02-41d9-82d2-b3f17fb20586" providerId="ADAL" clId="{D839C41A-1110-4B4B-BD96-4B97E4436B70}" dt="2021-05-13T13:28:19.354" v="4" actId="2696"/>
        <pc:sldMkLst>
          <pc:docMk/>
          <pc:sldMk cId="105655938" sldId="327"/>
        </pc:sldMkLst>
      </pc:sldChg>
      <pc:sldChg chg="modTransition">
        <pc:chgData name="Andy Nicholls" userId="f3a83628-1c02-41d9-82d2-b3f17fb20586" providerId="ADAL" clId="{D839C41A-1110-4B4B-BD96-4B97E4436B70}" dt="2021-05-13T13:28:44.545" v="6"/>
        <pc:sldMkLst>
          <pc:docMk/>
          <pc:sldMk cId="342679655" sldId="330"/>
        </pc:sldMkLst>
      </pc:sldChg>
      <pc:sldChg chg="modSp">
        <pc:chgData name="Andy Nicholls" userId="f3a83628-1c02-41d9-82d2-b3f17fb20586" providerId="ADAL" clId="{D839C41A-1110-4B4B-BD96-4B97E4436B70}" dt="2021-05-13T14:19:01.962" v="258" actId="20577"/>
        <pc:sldMkLst>
          <pc:docMk/>
          <pc:sldMk cId="3240900995" sldId="332"/>
        </pc:sldMkLst>
        <pc:spChg chg="mod">
          <ac:chgData name="Andy Nicholls" userId="f3a83628-1c02-41d9-82d2-b3f17fb20586" providerId="ADAL" clId="{D839C41A-1110-4B4B-BD96-4B97E4436B70}" dt="2021-05-13T14:19:01.962" v="258" actId="20577"/>
          <ac:spMkLst>
            <pc:docMk/>
            <pc:sldMk cId="3240900995" sldId="332"/>
            <ac:spMk id="7" creationId="{BE611470-C2E0-4AE9-9753-0A769697A30F}"/>
          </ac:spMkLst>
        </pc:spChg>
      </pc:sldChg>
      <pc:sldChg chg="modSp">
        <pc:chgData name="Andy Nicholls" userId="f3a83628-1c02-41d9-82d2-b3f17fb20586" providerId="ADAL" clId="{D839C41A-1110-4B4B-BD96-4B97E4436B70}" dt="2021-05-13T13:33:49.865" v="38" actId="20577"/>
        <pc:sldMkLst>
          <pc:docMk/>
          <pc:sldMk cId="3343813158" sldId="334"/>
        </pc:sldMkLst>
        <pc:spChg chg="mod">
          <ac:chgData name="Andy Nicholls" userId="f3a83628-1c02-41d9-82d2-b3f17fb20586" providerId="ADAL" clId="{D839C41A-1110-4B4B-BD96-4B97E4436B70}" dt="2021-05-13T13:33:49.865" v="38" actId="20577"/>
          <ac:spMkLst>
            <pc:docMk/>
            <pc:sldMk cId="3343813158" sldId="334"/>
            <ac:spMk id="7" creationId="{BE611470-C2E0-4AE9-9753-0A769697A30F}"/>
          </ac:spMkLst>
        </pc:spChg>
      </pc:sldChg>
    </pc:docChg>
  </pc:docChgLst>
  <pc:docChgLst>
    <pc:chgData name="Andy Nicholls" userId="f3a83628-1c02-41d9-82d2-b3f17fb20586" providerId="ADAL" clId="{DCEF05FA-C83E-46BB-AB4D-BCE921D41307}"/>
    <pc:docChg chg="undo custSel addSld delSld modSld sldOrd">
      <pc:chgData name="Andy Nicholls" userId="f3a83628-1c02-41d9-82d2-b3f17fb20586" providerId="ADAL" clId="{DCEF05FA-C83E-46BB-AB4D-BCE921D41307}" dt="2021-04-21T10:49:57.339" v="545"/>
      <pc:docMkLst>
        <pc:docMk/>
      </pc:docMkLst>
      <pc:sldChg chg="addSp delSp">
        <pc:chgData name="Andy Nicholls" userId="f3a83628-1c02-41d9-82d2-b3f17fb20586" providerId="ADAL" clId="{DCEF05FA-C83E-46BB-AB4D-BCE921D41307}" dt="2021-04-21T10:49:57.339" v="545"/>
        <pc:sldMkLst>
          <pc:docMk/>
          <pc:sldMk cId="874463505" sldId="256"/>
        </pc:sldMkLst>
        <pc:picChg chg="del">
          <ac:chgData name="Andy Nicholls" userId="f3a83628-1c02-41d9-82d2-b3f17fb20586" providerId="ADAL" clId="{DCEF05FA-C83E-46BB-AB4D-BCE921D41307}" dt="2021-04-21T10:49:57.060" v="544" actId="478"/>
          <ac:picMkLst>
            <pc:docMk/>
            <pc:sldMk cId="874463505" sldId="256"/>
            <ac:picMk id="2" creationId="{BDEF7069-9AD7-D444-8939-BF6880F7D82D}"/>
          </ac:picMkLst>
        </pc:picChg>
        <pc:picChg chg="add">
          <ac:chgData name="Andy Nicholls" userId="f3a83628-1c02-41d9-82d2-b3f17fb20586" providerId="ADAL" clId="{DCEF05FA-C83E-46BB-AB4D-BCE921D41307}" dt="2021-04-21T10:49:57.339" v="545"/>
          <ac:picMkLst>
            <pc:docMk/>
            <pc:sldMk cId="874463505" sldId="256"/>
            <ac:picMk id="7" creationId="{5F859183-37A4-45EE-998E-78C2D6093A03}"/>
          </ac:picMkLst>
        </pc:picChg>
      </pc:sldChg>
      <pc:sldChg chg="del">
        <pc:chgData name="Andy Nicholls" userId="f3a83628-1c02-41d9-82d2-b3f17fb20586" providerId="ADAL" clId="{DCEF05FA-C83E-46BB-AB4D-BCE921D41307}" dt="2021-04-20T16:22:07.791" v="0" actId="2696"/>
        <pc:sldMkLst>
          <pc:docMk/>
          <pc:sldMk cId="4167619083" sldId="289"/>
        </pc:sldMkLst>
      </pc:sldChg>
      <pc:sldChg chg="modSp">
        <pc:chgData name="Andy Nicholls" userId="f3a83628-1c02-41d9-82d2-b3f17fb20586" providerId="ADAL" clId="{DCEF05FA-C83E-46BB-AB4D-BCE921D41307}" dt="2021-04-21T09:38:52.026" v="542" actId="20577"/>
        <pc:sldMkLst>
          <pc:docMk/>
          <pc:sldMk cId="3678822773" sldId="290"/>
        </pc:sldMkLst>
        <pc:spChg chg="mod">
          <ac:chgData name="Andy Nicholls" userId="f3a83628-1c02-41d9-82d2-b3f17fb20586" providerId="ADAL" clId="{DCEF05FA-C83E-46BB-AB4D-BCE921D41307}" dt="2021-04-21T09:38:52.026" v="542" actId="20577"/>
          <ac:spMkLst>
            <pc:docMk/>
            <pc:sldMk cId="3678822773" sldId="290"/>
            <ac:spMk id="7" creationId="{37C56F69-458D-4EF4-86CD-909FAF6DC088}"/>
          </ac:spMkLst>
        </pc:spChg>
      </pc:sldChg>
      <pc:sldChg chg="modSp">
        <pc:chgData name="Andy Nicholls" userId="f3a83628-1c02-41d9-82d2-b3f17fb20586" providerId="ADAL" clId="{DCEF05FA-C83E-46BB-AB4D-BCE921D41307}" dt="2021-04-20T16:25:51.910" v="30" actId="20577"/>
        <pc:sldMkLst>
          <pc:docMk/>
          <pc:sldMk cId="3896883497" sldId="309"/>
        </pc:sldMkLst>
        <pc:spChg chg="mod">
          <ac:chgData name="Andy Nicholls" userId="f3a83628-1c02-41d9-82d2-b3f17fb20586" providerId="ADAL" clId="{DCEF05FA-C83E-46BB-AB4D-BCE921D41307}" dt="2021-04-20T16:25:51.910" v="30" actId="20577"/>
          <ac:spMkLst>
            <pc:docMk/>
            <pc:sldMk cId="3896883497" sldId="309"/>
            <ac:spMk id="5" creationId="{DB3A675C-68C3-4480-B46A-2F4C10AB79B4}"/>
          </ac:spMkLst>
        </pc:spChg>
      </pc:sldChg>
      <pc:sldChg chg="modSp">
        <pc:chgData name="Andy Nicholls" userId="f3a83628-1c02-41d9-82d2-b3f17fb20586" providerId="ADAL" clId="{DCEF05FA-C83E-46BB-AB4D-BCE921D41307}" dt="2021-04-20T16:25:55.509" v="31" actId="20577"/>
        <pc:sldMkLst>
          <pc:docMk/>
          <pc:sldMk cId="1724547256" sldId="319"/>
        </pc:sldMkLst>
        <pc:spChg chg="mod">
          <ac:chgData name="Andy Nicholls" userId="f3a83628-1c02-41d9-82d2-b3f17fb20586" providerId="ADAL" clId="{DCEF05FA-C83E-46BB-AB4D-BCE921D41307}" dt="2021-04-20T16:25:55.509" v="31" actId="20577"/>
          <ac:spMkLst>
            <pc:docMk/>
            <pc:sldMk cId="1724547256" sldId="319"/>
            <ac:spMk id="5" creationId="{BD2DD808-0E20-4670-8C6C-F9F276E69AA8}"/>
          </ac:spMkLst>
        </pc:spChg>
      </pc:sldChg>
      <pc:sldChg chg="addSp delSp modSp modAnim">
        <pc:chgData name="Andy Nicholls" userId="f3a83628-1c02-41d9-82d2-b3f17fb20586" providerId="ADAL" clId="{DCEF05FA-C83E-46BB-AB4D-BCE921D41307}" dt="2021-04-21T09:38:19.206" v="516"/>
        <pc:sldMkLst>
          <pc:docMk/>
          <pc:sldMk cId="2020792959" sldId="320"/>
        </pc:sldMkLst>
        <pc:spChg chg="mod">
          <ac:chgData name="Andy Nicholls" userId="f3a83628-1c02-41d9-82d2-b3f17fb20586" providerId="ADAL" clId="{DCEF05FA-C83E-46BB-AB4D-BCE921D41307}" dt="2021-04-21T09:37:17.976" v="509" actId="1076"/>
          <ac:spMkLst>
            <pc:docMk/>
            <pc:sldMk cId="2020792959" sldId="320"/>
            <ac:spMk id="2" creationId="{D21300EB-CBE2-4D0A-A9AD-BA3DD34ABAA9}"/>
          </ac:spMkLst>
        </pc:spChg>
        <pc:spChg chg="add del">
          <ac:chgData name="Andy Nicholls" userId="f3a83628-1c02-41d9-82d2-b3f17fb20586" providerId="ADAL" clId="{DCEF05FA-C83E-46BB-AB4D-BCE921D41307}" dt="2021-04-20T16:26:46.438" v="33" actId="478"/>
          <ac:spMkLst>
            <pc:docMk/>
            <pc:sldMk cId="2020792959" sldId="320"/>
            <ac:spMk id="7" creationId="{BFC445CE-CF18-41CF-B633-140E713CE0D9}"/>
          </ac:spMkLst>
        </pc:spChg>
        <pc:spChg chg="add mod">
          <ac:chgData name="Andy Nicholls" userId="f3a83628-1c02-41d9-82d2-b3f17fb20586" providerId="ADAL" clId="{DCEF05FA-C83E-46BB-AB4D-BCE921D41307}" dt="2021-04-21T09:35:39.061" v="426" actId="1076"/>
          <ac:spMkLst>
            <pc:docMk/>
            <pc:sldMk cId="2020792959" sldId="320"/>
            <ac:spMk id="7" creationId="{F6575148-7444-4F61-AE3A-E0BE8668191B}"/>
          </ac:spMkLst>
        </pc:spChg>
        <pc:spChg chg="add del">
          <ac:chgData name="Andy Nicholls" userId="f3a83628-1c02-41d9-82d2-b3f17fb20586" providerId="ADAL" clId="{DCEF05FA-C83E-46BB-AB4D-BCE921D41307}" dt="2021-04-20T16:26:49.048" v="34" actId="478"/>
          <ac:spMkLst>
            <pc:docMk/>
            <pc:sldMk cId="2020792959" sldId="320"/>
            <ac:spMk id="8" creationId="{D25CB10D-017D-4B34-AFE6-104C042D3890}"/>
          </ac:spMkLst>
        </pc:spChg>
        <pc:spChg chg="add mod">
          <ac:chgData name="Andy Nicholls" userId="f3a83628-1c02-41d9-82d2-b3f17fb20586" providerId="ADAL" clId="{DCEF05FA-C83E-46BB-AB4D-BCE921D41307}" dt="2021-04-21T09:37:07.198" v="506" actId="1076"/>
          <ac:spMkLst>
            <pc:docMk/>
            <pc:sldMk cId="2020792959" sldId="320"/>
            <ac:spMk id="11" creationId="{B4F16422-7D12-41EA-A379-3F5A27F8E3CC}"/>
          </ac:spMkLst>
        </pc:spChg>
        <pc:spChg chg="add mod">
          <ac:chgData name="Andy Nicholls" userId="f3a83628-1c02-41d9-82d2-b3f17fb20586" providerId="ADAL" clId="{DCEF05FA-C83E-46BB-AB4D-BCE921D41307}" dt="2021-04-21T09:36:19.933" v="482" actId="1076"/>
          <ac:spMkLst>
            <pc:docMk/>
            <pc:sldMk cId="2020792959" sldId="320"/>
            <ac:spMk id="15" creationId="{9A9A22D4-D5F1-4AB3-B734-A463A91B1B31}"/>
          </ac:spMkLst>
        </pc:spChg>
        <pc:picChg chg="add del mod">
          <ac:chgData name="Andy Nicholls" userId="f3a83628-1c02-41d9-82d2-b3f17fb20586" providerId="ADAL" clId="{DCEF05FA-C83E-46BB-AB4D-BCE921D41307}" dt="2021-04-21T09:25:11.906" v="292" actId="478"/>
          <ac:picMkLst>
            <pc:docMk/>
            <pc:sldMk cId="2020792959" sldId="320"/>
            <ac:picMk id="6" creationId="{4BC77C59-4B75-4BA1-BFDB-4C6C490E5E32}"/>
          </ac:picMkLst>
        </pc:picChg>
        <pc:cxnChg chg="add mod">
          <ac:chgData name="Andy Nicholls" userId="f3a83628-1c02-41d9-82d2-b3f17fb20586" providerId="ADAL" clId="{DCEF05FA-C83E-46BB-AB4D-BCE921D41307}" dt="2021-04-21T09:36:42.950" v="486" actId="14100"/>
          <ac:cxnSpMkLst>
            <pc:docMk/>
            <pc:sldMk cId="2020792959" sldId="320"/>
            <ac:cxnSpMk id="8" creationId="{FA2E944F-682C-43CC-ACF2-9927D2C03918}"/>
          </ac:cxnSpMkLst>
        </pc:cxnChg>
        <pc:cxnChg chg="add mod">
          <ac:chgData name="Andy Nicholls" userId="f3a83628-1c02-41d9-82d2-b3f17fb20586" providerId="ADAL" clId="{DCEF05FA-C83E-46BB-AB4D-BCE921D41307}" dt="2021-04-21T09:37:54.571" v="514" actId="14100"/>
          <ac:cxnSpMkLst>
            <pc:docMk/>
            <pc:sldMk cId="2020792959" sldId="320"/>
            <ac:cxnSpMk id="14" creationId="{852B9EF5-7169-4AE4-8E57-76E569FB38BD}"/>
          </ac:cxnSpMkLst>
        </pc:cxnChg>
      </pc:sldChg>
      <pc:sldChg chg="del">
        <pc:chgData name="Andy Nicholls" userId="f3a83628-1c02-41d9-82d2-b3f17fb20586" providerId="ADAL" clId="{DCEF05FA-C83E-46BB-AB4D-BCE921D41307}" dt="2021-04-21T09:48:56.062" v="543" actId="2696"/>
        <pc:sldMkLst>
          <pc:docMk/>
          <pc:sldMk cId="575619537" sldId="322"/>
        </pc:sldMkLst>
      </pc:sldChg>
      <pc:sldChg chg="modSp">
        <pc:chgData name="Andy Nicholls" userId="f3a83628-1c02-41d9-82d2-b3f17fb20586" providerId="ADAL" clId="{DCEF05FA-C83E-46BB-AB4D-BCE921D41307}" dt="2021-04-20T16:25:46.911" v="29" actId="20577"/>
        <pc:sldMkLst>
          <pc:docMk/>
          <pc:sldMk cId="89626062" sldId="329"/>
        </pc:sldMkLst>
        <pc:spChg chg="mod">
          <ac:chgData name="Andy Nicholls" userId="f3a83628-1c02-41d9-82d2-b3f17fb20586" providerId="ADAL" clId="{DCEF05FA-C83E-46BB-AB4D-BCE921D41307}" dt="2021-04-20T16:25:46.911" v="29" actId="20577"/>
          <ac:spMkLst>
            <pc:docMk/>
            <pc:sldMk cId="89626062" sldId="329"/>
            <ac:spMk id="5" creationId="{A9A64EC0-18F2-499F-8565-0455B81AC4C1}"/>
          </ac:spMkLst>
        </pc:spChg>
      </pc:sldChg>
      <pc:sldChg chg="modSp ord">
        <pc:chgData name="Andy Nicholls" userId="f3a83628-1c02-41d9-82d2-b3f17fb20586" providerId="ADAL" clId="{DCEF05FA-C83E-46BB-AB4D-BCE921D41307}" dt="2021-04-20T16:25:26.654" v="9" actId="20577"/>
        <pc:sldMkLst>
          <pc:docMk/>
          <pc:sldMk cId="3240900995" sldId="332"/>
        </pc:sldMkLst>
        <pc:spChg chg="mod">
          <ac:chgData name="Andy Nicholls" userId="f3a83628-1c02-41d9-82d2-b3f17fb20586" providerId="ADAL" clId="{DCEF05FA-C83E-46BB-AB4D-BCE921D41307}" dt="2021-04-20T16:25:26.654" v="9" actId="20577"/>
          <ac:spMkLst>
            <pc:docMk/>
            <pc:sldMk cId="3240900995" sldId="332"/>
            <ac:spMk id="7" creationId="{BE611470-C2E0-4AE9-9753-0A769697A30F}"/>
          </ac:spMkLst>
        </pc:spChg>
      </pc:sldChg>
      <pc:sldChg chg="add del">
        <pc:chgData name="Andy Nicholls" userId="f3a83628-1c02-41d9-82d2-b3f17fb20586" providerId="ADAL" clId="{DCEF05FA-C83E-46BB-AB4D-BCE921D41307}" dt="2021-04-20T16:25:19.918" v="4" actId="2696"/>
        <pc:sldMkLst>
          <pc:docMk/>
          <pc:sldMk cId="1550371783" sldId="333"/>
        </pc:sldMkLst>
      </pc:sldChg>
    </pc:docChg>
  </pc:docChgLst>
  <pc:docChgLst>
    <pc:chgData clId="Web-{D7E0ECB6-3A78-43C3-84B6-C2C4E95F71D8}"/>
    <pc:docChg chg="modSld">
      <pc:chgData name="" userId="" providerId="" clId="Web-{D7E0ECB6-3A78-43C3-84B6-C2C4E95F71D8}" dt="2021-05-26T08:09:19.192" v="0" actId="1076"/>
      <pc:docMkLst>
        <pc:docMk/>
      </pc:docMkLst>
      <pc:sldChg chg="modSp">
        <pc:chgData name="" userId="" providerId="" clId="Web-{D7E0ECB6-3A78-43C3-84B6-C2C4E95F71D8}" dt="2021-05-26T08:09:19.192" v="0" actId="1076"/>
        <pc:sldMkLst>
          <pc:docMk/>
          <pc:sldMk cId="874463505" sldId="256"/>
        </pc:sldMkLst>
        <pc:spChg chg="mod">
          <ac:chgData name="" userId="" providerId="" clId="Web-{D7E0ECB6-3A78-43C3-84B6-C2C4E95F71D8}" dt="2021-05-26T08:09:19.192" v="0" actId="1076"/>
          <ac:spMkLst>
            <pc:docMk/>
            <pc:sldMk cId="874463505" sldId="256"/>
            <ac:spMk id="22"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A65384-27EF-46D0-AE10-28C571E91D7D}" type="datetimeFigureOut">
              <a:rPr lang="en-US" smtClean="0"/>
              <a:t>5/26/2021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197B5E-031D-4DF2-9FEC-E3EDE3E04402}" type="slidenum">
              <a:rPr lang="en-US" smtClean="0"/>
              <a:t>‹#›</a:t>
            </a:fld>
            <a:endParaRPr lang="en-US"/>
          </a:p>
        </p:txBody>
      </p:sp>
    </p:spTree>
    <p:extLst>
      <p:ext uri="{BB962C8B-B14F-4D97-AF65-F5344CB8AC3E}">
        <p14:creationId xmlns:p14="http://schemas.microsoft.com/office/powerpoint/2010/main" val="25568265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2700E4-B394-47C6-95C3-C45B6ACA1F62}" type="datetimeFigureOut">
              <a:rPr lang="en-GB" smtClean="0"/>
              <a:t>26/05/2021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499EF1-4685-46D6-BCB1-7B46ADA387FA}" type="slidenum">
              <a:rPr lang="en-GB" smtClean="0"/>
              <a:t>‹#›</a:t>
            </a:fld>
            <a:endParaRPr lang="en-GB"/>
          </a:p>
        </p:txBody>
      </p:sp>
    </p:spTree>
    <p:extLst>
      <p:ext uri="{BB962C8B-B14F-4D97-AF65-F5344CB8AC3E}">
        <p14:creationId xmlns:p14="http://schemas.microsoft.com/office/powerpoint/2010/main" val="2882823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8499EF1-4685-46D6-BCB1-7B46ADA387FA}" type="slidenum">
              <a:rPr lang="en-GB" smtClean="0"/>
              <a:t>4</a:t>
            </a:fld>
            <a:endParaRPr lang="en-GB"/>
          </a:p>
        </p:txBody>
      </p:sp>
    </p:spTree>
    <p:extLst>
      <p:ext uri="{BB962C8B-B14F-4D97-AF65-F5344CB8AC3E}">
        <p14:creationId xmlns:p14="http://schemas.microsoft.com/office/powerpoint/2010/main" val="2550637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ICH: “… **should be reliable**, and documentation of **appropriate software testing procedures** should be available”</a:t>
            </a:r>
          </a:p>
          <a:p>
            <a:r>
              <a:rPr lang="en-GB" dirty="0"/>
              <a:t>‘Validation’ isn’t actually mentioned.</a:t>
            </a:r>
          </a:p>
          <a:p>
            <a:endParaRPr lang="en-GB" dirty="0"/>
          </a:p>
          <a:p>
            <a:r>
              <a:rPr lang="en-GB" dirty="0"/>
              <a:t>Themes including ‘documentation’, ‘testing’ are emphasised.</a:t>
            </a:r>
          </a:p>
          <a:p>
            <a:endParaRPr lang="en-GB" dirty="0"/>
          </a:p>
          <a:p>
            <a:r>
              <a:rPr lang="en-GB" dirty="0"/>
              <a:t>Source: https://www.fda.gov/downloads/ForIndustry/DataStandards/StudyDataStandards/UCM587506.pdf</a:t>
            </a:r>
          </a:p>
        </p:txBody>
      </p:sp>
      <p:sp>
        <p:nvSpPr>
          <p:cNvPr id="4" name="Slide Number Placeholder 3"/>
          <p:cNvSpPr>
            <a:spLocks noGrp="1"/>
          </p:cNvSpPr>
          <p:nvPr>
            <p:ph type="sldNum" sz="quarter" idx="5"/>
          </p:nvPr>
        </p:nvSpPr>
        <p:spPr/>
        <p:txBody>
          <a:bodyPr/>
          <a:lstStyle/>
          <a:p>
            <a:fld id="{28499EF1-4685-46D6-BCB1-7B46ADA387FA}" type="slidenum">
              <a:rPr lang="en-GB" smtClean="0"/>
              <a:t>5</a:t>
            </a:fld>
            <a:endParaRPr lang="en-GB"/>
          </a:p>
        </p:txBody>
      </p:sp>
    </p:spTree>
    <p:extLst>
      <p:ext uri="{BB962C8B-B14F-4D97-AF65-F5344CB8AC3E}">
        <p14:creationId xmlns:p14="http://schemas.microsoft.com/office/powerpoint/2010/main" val="2507402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Intuition only gets us so far.  Difficult to explain to an auditor.</a:t>
            </a:r>
          </a:p>
          <a:p>
            <a:endParaRPr lang="en-GB" dirty="0"/>
          </a:p>
          <a:p>
            <a:r>
              <a:rPr lang="en-GB" dirty="0"/>
              <a:t>Community Exposure and SDLC are measurable.</a:t>
            </a:r>
          </a:p>
        </p:txBody>
      </p:sp>
      <p:sp>
        <p:nvSpPr>
          <p:cNvPr id="4" name="Slide Number Placeholder 3"/>
          <p:cNvSpPr>
            <a:spLocks noGrp="1"/>
          </p:cNvSpPr>
          <p:nvPr>
            <p:ph type="sldNum" sz="quarter" idx="5"/>
          </p:nvPr>
        </p:nvSpPr>
        <p:spPr/>
        <p:txBody>
          <a:bodyPr/>
          <a:lstStyle/>
          <a:p>
            <a:fld id="{28499EF1-4685-46D6-BCB1-7B46ADA387FA}" type="slidenum">
              <a:rPr lang="en-GB" smtClean="0"/>
              <a:t>7</a:t>
            </a:fld>
            <a:endParaRPr lang="en-GB"/>
          </a:p>
        </p:txBody>
      </p:sp>
    </p:spTree>
    <p:extLst>
      <p:ext uri="{BB962C8B-B14F-4D97-AF65-F5344CB8AC3E}">
        <p14:creationId xmlns:p14="http://schemas.microsoft.com/office/powerpoint/2010/main" val="3469613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Intuition only gets us so far.  Difficult to explain to an auditor.</a:t>
            </a:r>
          </a:p>
          <a:p>
            <a:endParaRPr lang="en-GB" dirty="0"/>
          </a:p>
          <a:p>
            <a:r>
              <a:rPr lang="en-GB" dirty="0"/>
              <a:t>Community Exposure and SDLC are measurable.</a:t>
            </a:r>
          </a:p>
        </p:txBody>
      </p:sp>
      <p:sp>
        <p:nvSpPr>
          <p:cNvPr id="4" name="Slide Number Placeholder 3"/>
          <p:cNvSpPr>
            <a:spLocks noGrp="1"/>
          </p:cNvSpPr>
          <p:nvPr>
            <p:ph type="sldNum" sz="quarter" idx="5"/>
          </p:nvPr>
        </p:nvSpPr>
        <p:spPr/>
        <p:txBody>
          <a:bodyPr/>
          <a:lstStyle/>
          <a:p>
            <a:fld id="{28499EF1-4685-46D6-BCB1-7B46ADA387FA}" type="slidenum">
              <a:rPr lang="en-GB" smtClean="0"/>
              <a:t>11</a:t>
            </a:fld>
            <a:endParaRPr lang="en-GB"/>
          </a:p>
        </p:txBody>
      </p:sp>
    </p:spTree>
    <p:extLst>
      <p:ext uri="{BB962C8B-B14F-4D97-AF65-F5344CB8AC3E}">
        <p14:creationId xmlns:p14="http://schemas.microsoft.com/office/powerpoint/2010/main" val="1009283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Intuition only gets us so far.  Difficult to explain to an auditor.</a:t>
            </a:r>
          </a:p>
          <a:p>
            <a:endParaRPr lang="en-GB" dirty="0"/>
          </a:p>
          <a:p>
            <a:r>
              <a:rPr lang="en-GB" dirty="0"/>
              <a:t>Community Exposure and SDLC are measurable.</a:t>
            </a:r>
          </a:p>
        </p:txBody>
      </p:sp>
      <p:sp>
        <p:nvSpPr>
          <p:cNvPr id="4" name="Slide Number Placeholder 3"/>
          <p:cNvSpPr>
            <a:spLocks noGrp="1"/>
          </p:cNvSpPr>
          <p:nvPr>
            <p:ph type="sldNum" sz="quarter" idx="5"/>
          </p:nvPr>
        </p:nvSpPr>
        <p:spPr/>
        <p:txBody>
          <a:bodyPr/>
          <a:lstStyle/>
          <a:p>
            <a:fld id="{28499EF1-4685-46D6-BCB1-7B46ADA387FA}" type="slidenum">
              <a:rPr lang="en-GB" smtClean="0"/>
              <a:t>13</a:t>
            </a:fld>
            <a:endParaRPr lang="en-GB"/>
          </a:p>
        </p:txBody>
      </p:sp>
    </p:spTree>
    <p:extLst>
      <p:ext uri="{BB962C8B-B14F-4D97-AF65-F5344CB8AC3E}">
        <p14:creationId xmlns:p14="http://schemas.microsoft.com/office/powerpoint/2010/main" val="828914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https://www.denverpost.com/2019/06/08/dodgeball-tool-of-oppression-dehumanizing/</a:t>
            </a:r>
          </a:p>
          <a:p>
            <a:endParaRPr lang="en-GB" dirty="0"/>
          </a:p>
          <a:p>
            <a:r>
              <a:rPr lang="en-GB" dirty="0"/>
              <a:t>We can’t avoid risk completely.  We must do our best to mitigate it.  </a:t>
            </a:r>
          </a:p>
          <a:p>
            <a:endParaRPr lang="en-GB" dirty="0"/>
          </a:p>
          <a:p>
            <a:r>
              <a:rPr lang="en-GB" dirty="0"/>
              <a:t>Focus effort on the biggest risk areas.</a:t>
            </a:r>
          </a:p>
        </p:txBody>
      </p:sp>
      <p:sp>
        <p:nvSpPr>
          <p:cNvPr id="4" name="Slide Number Placeholder 3"/>
          <p:cNvSpPr>
            <a:spLocks noGrp="1"/>
          </p:cNvSpPr>
          <p:nvPr>
            <p:ph type="sldNum" sz="quarter" idx="5"/>
          </p:nvPr>
        </p:nvSpPr>
        <p:spPr/>
        <p:txBody>
          <a:bodyPr/>
          <a:lstStyle/>
          <a:p>
            <a:fld id="{28499EF1-4685-46D6-BCB1-7B46ADA387FA}" type="slidenum">
              <a:rPr lang="en-GB" smtClean="0"/>
              <a:t>18</a:t>
            </a:fld>
            <a:endParaRPr lang="en-GB"/>
          </a:p>
        </p:txBody>
      </p:sp>
    </p:spTree>
    <p:extLst>
      <p:ext uri="{BB962C8B-B14F-4D97-AF65-F5344CB8AC3E}">
        <p14:creationId xmlns:p14="http://schemas.microsoft.com/office/powerpoint/2010/main" val="2715262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415844" y="1095452"/>
            <a:ext cx="4543424" cy="4543424"/>
          </a:xfrm>
          <a:custGeom>
            <a:avLst/>
            <a:gdLst>
              <a:gd name="connsiteX0" fmla="*/ 2271712 w 4543424"/>
              <a:gd name="connsiteY0" fmla="*/ 0 h 4543424"/>
              <a:gd name="connsiteX1" fmla="*/ 4543424 w 4543424"/>
              <a:gd name="connsiteY1" fmla="*/ 2271712 h 4543424"/>
              <a:gd name="connsiteX2" fmla="*/ 2271712 w 4543424"/>
              <a:gd name="connsiteY2" fmla="*/ 4543424 h 4543424"/>
              <a:gd name="connsiteX3" fmla="*/ 0 w 4543424"/>
              <a:gd name="connsiteY3" fmla="*/ 2271712 h 4543424"/>
              <a:gd name="connsiteX4" fmla="*/ 2271712 w 4543424"/>
              <a:gd name="connsiteY4" fmla="*/ 0 h 4543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3424" h="4543424">
                <a:moveTo>
                  <a:pt x="2271712" y="0"/>
                </a:moveTo>
                <a:cubicBezTo>
                  <a:pt x="3526344" y="0"/>
                  <a:pt x="4543424" y="1017080"/>
                  <a:pt x="4543424" y="2271712"/>
                </a:cubicBezTo>
                <a:cubicBezTo>
                  <a:pt x="4543424" y="3526344"/>
                  <a:pt x="3526344" y="4543424"/>
                  <a:pt x="2271712" y="4543424"/>
                </a:cubicBezTo>
                <a:cubicBezTo>
                  <a:pt x="1017080" y="4543424"/>
                  <a:pt x="0" y="3526344"/>
                  <a:pt x="0" y="2271712"/>
                </a:cubicBezTo>
                <a:cubicBezTo>
                  <a:pt x="0" y="1017080"/>
                  <a:pt x="1017080" y="0"/>
                  <a:pt x="2271712" y="0"/>
                </a:cubicBezTo>
                <a:close/>
              </a:path>
            </a:pathLst>
          </a:custGeom>
          <a:pattFill prst="pct20">
            <a:fgClr>
              <a:schemeClr val="accent1"/>
            </a:fgClr>
            <a:bgClr>
              <a:schemeClr val="bg1"/>
            </a:bgClr>
          </a:pattFill>
          <a:ln>
            <a:noFill/>
          </a:ln>
        </p:spPr>
        <p:txBody>
          <a:bodyPr wrap="square">
            <a:noAutofit/>
          </a:bodyPr>
          <a:lstStyle/>
          <a:p>
            <a:endParaRPr lang="en-US"/>
          </a:p>
        </p:txBody>
      </p:sp>
    </p:spTree>
    <p:extLst>
      <p:ext uri="{BB962C8B-B14F-4D97-AF65-F5344CB8AC3E}">
        <p14:creationId xmlns:p14="http://schemas.microsoft.com/office/powerpoint/2010/main" val="3430838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633826" y="524260"/>
            <a:ext cx="4772024" cy="4772024"/>
          </a:xfrm>
          <a:custGeom>
            <a:avLst/>
            <a:gdLst>
              <a:gd name="connsiteX0" fmla="*/ 2386012 w 4772024"/>
              <a:gd name="connsiteY0" fmla="*/ 0 h 4772024"/>
              <a:gd name="connsiteX1" fmla="*/ 4772024 w 4772024"/>
              <a:gd name="connsiteY1" fmla="*/ 2386012 h 4772024"/>
              <a:gd name="connsiteX2" fmla="*/ 4664754 w 4772024"/>
              <a:gd name="connsiteY2" fmla="*/ 3095539 h 4772024"/>
              <a:gd name="connsiteX3" fmla="*/ 4657903 w 4772024"/>
              <a:gd name="connsiteY3" fmla="*/ 3114256 h 4772024"/>
              <a:gd name="connsiteX4" fmla="*/ 4412131 w 4772024"/>
              <a:gd name="connsiteY4" fmla="*/ 3208537 h 4772024"/>
              <a:gd name="connsiteX5" fmla="*/ 2663609 w 4772024"/>
              <a:gd name="connsiteY5" fmla="*/ 4513311 h 4772024"/>
              <a:gd name="connsiteX6" fmla="*/ 2467198 w 4772024"/>
              <a:gd name="connsiteY6" fmla="*/ 4767925 h 4772024"/>
              <a:gd name="connsiteX7" fmla="*/ 2386012 w 4772024"/>
              <a:gd name="connsiteY7" fmla="*/ 4772024 h 4772024"/>
              <a:gd name="connsiteX8" fmla="*/ 0 w 4772024"/>
              <a:gd name="connsiteY8" fmla="*/ 2386012 h 4772024"/>
              <a:gd name="connsiteX9" fmla="*/ 2386012 w 4772024"/>
              <a:gd name="connsiteY9" fmla="*/ 0 h 477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72024" h="4772024">
                <a:moveTo>
                  <a:pt x="2386012" y="0"/>
                </a:moveTo>
                <a:cubicBezTo>
                  <a:pt x="3703770" y="0"/>
                  <a:pt x="4772024" y="1068254"/>
                  <a:pt x="4772024" y="2386012"/>
                </a:cubicBezTo>
                <a:cubicBezTo>
                  <a:pt x="4772024" y="2633092"/>
                  <a:pt x="4734468" y="2871400"/>
                  <a:pt x="4664754" y="3095539"/>
                </a:cubicBezTo>
                <a:lnTo>
                  <a:pt x="4657903" y="3114256"/>
                </a:lnTo>
                <a:lnTo>
                  <a:pt x="4412131" y="3208537"/>
                </a:lnTo>
                <a:cubicBezTo>
                  <a:pt x="3730693" y="3501695"/>
                  <a:pt x="3132684" y="3951787"/>
                  <a:pt x="2663609" y="4513311"/>
                </a:cubicBezTo>
                <a:lnTo>
                  <a:pt x="2467198" y="4767925"/>
                </a:lnTo>
                <a:lnTo>
                  <a:pt x="2386012" y="4772024"/>
                </a:lnTo>
                <a:cubicBezTo>
                  <a:pt x="1068254" y="4772024"/>
                  <a:pt x="0" y="3703770"/>
                  <a:pt x="0" y="2386012"/>
                </a:cubicBezTo>
                <a:cubicBezTo>
                  <a:pt x="0" y="1068254"/>
                  <a:pt x="1068254" y="0"/>
                  <a:pt x="2386012" y="0"/>
                </a:cubicBezTo>
                <a:close/>
              </a:path>
            </a:pathLst>
          </a:custGeom>
          <a:pattFill prst="pct20">
            <a:fgClr>
              <a:schemeClr val="accent1"/>
            </a:fgClr>
            <a:bgClr>
              <a:schemeClr val="bg1"/>
            </a:bgClr>
          </a:pattFill>
          <a:ln>
            <a:noFill/>
          </a:ln>
        </p:spPr>
        <p:txBody>
          <a:bodyPr wrap="square">
            <a:noAutofit/>
          </a:bodyPr>
          <a:lstStyle/>
          <a:p>
            <a:endParaRPr lang="en-US"/>
          </a:p>
        </p:txBody>
      </p:sp>
    </p:spTree>
    <p:extLst>
      <p:ext uri="{BB962C8B-B14F-4D97-AF65-F5344CB8AC3E}">
        <p14:creationId xmlns:p14="http://schemas.microsoft.com/office/powerpoint/2010/main" val="2523097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667002" y="0"/>
            <a:ext cx="6807953" cy="6858000"/>
          </a:xfrm>
          <a:custGeom>
            <a:avLst/>
            <a:gdLst>
              <a:gd name="connsiteX0" fmla="*/ 3429000 w 6807953"/>
              <a:gd name="connsiteY0" fmla="*/ 0 h 6858000"/>
              <a:gd name="connsiteX1" fmla="*/ 6703839 w 6807953"/>
              <a:gd name="connsiteY1" fmla="*/ 2409321 h 6858000"/>
              <a:gd name="connsiteX2" fmla="*/ 6712298 w 6807953"/>
              <a:gd name="connsiteY2" fmla="*/ 2442219 h 6858000"/>
              <a:gd name="connsiteX3" fmla="*/ 6671729 w 6807953"/>
              <a:gd name="connsiteY3" fmla="*/ 2464240 h 6858000"/>
              <a:gd name="connsiteX4" fmla="*/ 6285361 w 6807953"/>
              <a:gd name="connsiteY4" fmla="*/ 3190910 h 6858000"/>
              <a:gd name="connsiteX5" fmla="*/ 6671729 w 6807953"/>
              <a:gd name="connsiteY5" fmla="*/ 3917581 h 6858000"/>
              <a:gd name="connsiteX6" fmla="*/ 6807953 w 6807953"/>
              <a:gd name="connsiteY6" fmla="*/ 3991521 h 6858000"/>
              <a:gd name="connsiteX7" fmla="*/ 6788335 w 6807953"/>
              <a:gd name="connsiteY7" fmla="*/ 4120063 h 6858000"/>
              <a:gd name="connsiteX8" fmla="*/ 3429000 w 6807953"/>
              <a:gd name="connsiteY8" fmla="*/ 6858000 h 6858000"/>
              <a:gd name="connsiteX9" fmla="*/ 0 w 6807953"/>
              <a:gd name="connsiteY9" fmla="*/ 3429000 h 6858000"/>
              <a:gd name="connsiteX10" fmla="*/ 3429000 w 6807953"/>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07953" h="6858000">
                <a:moveTo>
                  <a:pt x="3429000" y="0"/>
                </a:moveTo>
                <a:cubicBezTo>
                  <a:pt x="4967700" y="0"/>
                  <a:pt x="6269688" y="1013483"/>
                  <a:pt x="6703839" y="2409321"/>
                </a:cubicBezTo>
                <a:lnTo>
                  <a:pt x="6712298" y="2442219"/>
                </a:lnTo>
                <a:lnTo>
                  <a:pt x="6671729" y="2464240"/>
                </a:lnTo>
                <a:cubicBezTo>
                  <a:pt x="6438622" y="2621723"/>
                  <a:pt x="6285361" y="2888419"/>
                  <a:pt x="6285361" y="3190910"/>
                </a:cubicBezTo>
                <a:cubicBezTo>
                  <a:pt x="6285361" y="3493401"/>
                  <a:pt x="6438622" y="3760097"/>
                  <a:pt x="6671729" y="3917581"/>
                </a:cubicBezTo>
                <a:lnTo>
                  <a:pt x="6807953" y="3991521"/>
                </a:lnTo>
                <a:lnTo>
                  <a:pt x="6788335" y="4120063"/>
                </a:lnTo>
                <a:cubicBezTo>
                  <a:pt x="6468593" y="5682600"/>
                  <a:pt x="5086061" y="6858000"/>
                  <a:pt x="3429000" y="6858000"/>
                </a:cubicBezTo>
                <a:cubicBezTo>
                  <a:pt x="1535216" y="6858000"/>
                  <a:pt x="0" y="5322784"/>
                  <a:pt x="0" y="3429000"/>
                </a:cubicBezTo>
                <a:cubicBezTo>
                  <a:pt x="0" y="1535216"/>
                  <a:pt x="1535216" y="0"/>
                  <a:pt x="3429000" y="0"/>
                </a:cubicBezTo>
                <a:close/>
              </a:path>
            </a:pathLst>
          </a:custGeom>
          <a:pattFill prst="pct20">
            <a:fgClr>
              <a:schemeClr val="accent1"/>
            </a:fgClr>
            <a:bgClr>
              <a:schemeClr val="bg1"/>
            </a:bgClr>
          </a:pattFill>
          <a:ln>
            <a:noFill/>
          </a:ln>
        </p:spPr>
        <p:txBody>
          <a:bodyPr wrap="square">
            <a:noAutofit/>
          </a:bodyPr>
          <a:lstStyle/>
          <a:p>
            <a:endParaRPr lang="en-US"/>
          </a:p>
        </p:txBody>
      </p:sp>
    </p:spTree>
    <p:extLst>
      <p:ext uri="{BB962C8B-B14F-4D97-AF65-F5344CB8AC3E}">
        <p14:creationId xmlns:p14="http://schemas.microsoft.com/office/powerpoint/2010/main" val="1682068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158626" y="1053193"/>
            <a:ext cx="4751614" cy="4751614"/>
          </a:xfrm>
          <a:custGeom>
            <a:avLst/>
            <a:gdLst>
              <a:gd name="connsiteX0" fmla="*/ 2375807 w 4751614"/>
              <a:gd name="connsiteY0" fmla="*/ 0 h 4751614"/>
              <a:gd name="connsiteX1" fmla="*/ 4751614 w 4751614"/>
              <a:gd name="connsiteY1" fmla="*/ 2375807 h 4751614"/>
              <a:gd name="connsiteX2" fmla="*/ 2375807 w 4751614"/>
              <a:gd name="connsiteY2" fmla="*/ 4751614 h 4751614"/>
              <a:gd name="connsiteX3" fmla="*/ 0 w 4751614"/>
              <a:gd name="connsiteY3" fmla="*/ 2375807 h 4751614"/>
              <a:gd name="connsiteX4" fmla="*/ 2375807 w 4751614"/>
              <a:gd name="connsiteY4" fmla="*/ 0 h 4751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1614" h="4751614">
                <a:moveTo>
                  <a:pt x="2375807" y="0"/>
                </a:moveTo>
                <a:cubicBezTo>
                  <a:pt x="3687929" y="0"/>
                  <a:pt x="4751614" y="1063685"/>
                  <a:pt x="4751614" y="2375807"/>
                </a:cubicBezTo>
                <a:cubicBezTo>
                  <a:pt x="4751614" y="3687929"/>
                  <a:pt x="3687929" y="4751614"/>
                  <a:pt x="2375807" y="4751614"/>
                </a:cubicBezTo>
                <a:cubicBezTo>
                  <a:pt x="1063685" y="4751614"/>
                  <a:pt x="0" y="3687929"/>
                  <a:pt x="0" y="2375807"/>
                </a:cubicBezTo>
                <a:cubicBezTo>
                  <a:pt x="0" y="1063685"/>
                  <a:pt x="1063685" y="0"/>
                  <a:pt x="2375807" y="0"/>
                </a:cubicBezTo>
                <a:close/>
              </a:path>
            </a:pathLst>
          </a:custGeom>
          <a:pattFill prst="pct20">
            <a:fgClr>
              <a:schemeClr val="accent1"/>
            </a:fgClr>
            <a:bgClr>
              <a:schemeClr val="bg1"/>
            </a:bgClr>
          </a:pattFill>
          <a:ln>
            <a:noFill/>
          </a:ln>
        </p:spPr>
        <p:txBody>
          <a:bodyPr wrap="square">
            <a:noAutofit/>
          </a:bodyPr>
          <a:lstStyle/>
          <a:p>
            <a:endParaRPr lang="en-US"/>
          </a:p>
        </p:txBody>
      </p:sp>
    </p:spTree>
    <p:extLst>
      <p:ext uri="{BB962C8B-B14F-4D97-AF65-F5344CB8AC3E}">
        <p14:creationId xmlns:p14="http://schemas.microsoft.com/office/powerpoint/2010/main" val="2814591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accent1"/>
            </a:fgClr>
            <a:bgClr>
              <a:schemeClr val="bg1"/>
            </a:bgClr>
          </a:pattFill>
          <a:ln>
            <a:noFill/>
          </a:ln>
        </p:spPr>
        <p:txBody>
          <a:bodyPr wrap="square">
            <a:noAutofit/>
          </a:bodyPr>
          <a:lstStyle/>
          <a:p>
            <a:endParaRPr lang="en-US"/>
          </a:p>
        </p:txBody>
      </p:sp>
    </p:spTree>
    <p:extLst>
      <p:ext uri="{BB962C8B-B14F-4D97-AF65-F5344CB8AC3E}">
        <p14:creationId xmlns:p14="http://schemas.microsoft.com/office/powerpoint/2010/main" val="1894801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6" name="Content Placeholder 15"/>
          <p:cNvSpPr>
            <a:spLocks noGrp="1" noChangeAspect="1"/>
          </p:cNvSpPr>
          <p:nvPr>
            <p:ph sz="quarter" idx="12"/>
          </p:nvPr>
        </p:nvSpPr>
        <p:spPr>
          <a:xfrm>
            <a:off x="478870" y="1671739"/>
            <a:ext cx="11231033" cy="4093400"/>
          </a:xfrm>
          <a:prstGeom prst="rect">
            <a:avLst/>
          </a:prstGeom>
        </p:spPr>
        <p:txBody>
          <a:bodyPr lIns="0">
            <a:norm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Text Placeholder 2"/>
          <p:cNvSpPr>
            <a:spLocks noGrp="1"/>
          </p:cNvSpPr>
          <p:nvPr>
            <p:ph type="body" sz="quarter" idx="14" hasCustomPrompt="1"/>
          </p:nvPr>
        </p:nvSpPr>
        <p:spPr>
          <a:xfrm>
            <a:off x="478869" y="1068042"/>
            <a:ext cx="10617966" cy="369332"/>
          </a:xfrm>
          <a:prstGeom prst="rect">
            <a:avLst/>
          </a:prstGeom>
        </p:spPr>
        <p:txBody>
          <a:bodyPr lIns="0" anchor="t" anchorCtr="0">
            <a:noAutofit/>
          </a:bodyPr>
          <a:lstStyle>
            <a:lvl1pPr marL="0" marR="0" indent="144000" algn="l" defTabSz="1219170" rtl="0" eaLnBrk="1" fontAlgn="auto" latinLnBrk="0" hangingPunct="1">
              <a:lnSpc>
                <a:spcPct val="100000"/>
              </a:lnSpc>
              <a:spcBef>
                <a:spcPts val="0"/>
              </a:spcBef>
              <a:spcAft>
                <a:spcPts val="0"/>
              </a:spcAft>
              <a:buClr>
                <a:schemeClr val="tx1"/>
              </a:buClr>
              <a:buSzTx/>
              <a:buFont typeface="Arial" pitchFamily="34" charset="0"/>
              <a:buNone/>
              <a:tabLst/>
              <a:defRPr sz="2133" i="0">
                <a:latin typeface="+mj-lt"/>
              </a:defRPr>
            </a:lvl1pPr>
            <a:lvl2pPr marL="361942" indent="0">
              <a:buNone/>
              <a:defRPr/>
            </a:lvl2pPr>
            <a:lvl3pPr marL="711182" indent="0">
              <a:buNone/>
              <a:defRPr/>
            </a:lvl3pPr>
            <a:lvl4pPr marL="1087939" indent="0">
              <a:buNone/>
              <a:defRPr/>
            </a:lvl4pPr>
            <a:lvl5pPr marL="1473163" indent="0">
              <a:buNone/>
              <a:defRPr/>
            </a:lvl5pPr>
          </a:lstStyle>
          <a:p>
            <a:pPr marL="0" marR="0" lvl="0" indent="0" algn="l" defTabSz="1219170" rtl="0" eaLnBrk="1" fontAlgn="auto" latinLnBrk="0" hangingPunct="1">
              <a:lnSpc>
                <a:spcPct val="100000"/>
              </a:lnSpc>
              <a:spcBef>
                <a:spcPts val="0"/>
              </a:spcBef>
              <a:spcAft>
                <a:spcPts val="0"/>
              </a:spcAft>
              <a:buClr>
                <a:schemeClr val="tx1"/>
              </a:buClr>
              <a:buSzTx/>
              <a:buFont typeface="Arial" pitchFamily="34" charset="0"/>
              <a:buNone/>
              <a:tabLst/>
              <a:defRPr/>
            </a:pPr>
            <a:r>
              <a:rPr lang="en-GB" dirty="0"/>
              <a:t>Supporting heading</a:t>
            </a:r>
            <a:r>
              <a:rPr lang="en-US" dirty="0"/>
              <a:t> here if required</a:t>
            </a:r>
          </a:p>
        </p:txBody>
      </p:sp>
      <p:sp>
        <p:nvSpPr>
          <p:cNvPr id="6" name="Text Placeholder 5"/>
          <p:cNvSpPr>
            <a:spLocks noGrp="1"/>
          </p:cNvSpPr>
          <p:nvPr>
            <p:ph type="body" sz="quarter" idx="18" hasCustomPrompt="1"/>
          </p:nvPr>
        </p:nvSpPr>
        <p:spPr>
          <a:xfrm>
            <a:off x="478869" y="5768600"/>
            <a:ext cx="11232000" cy="240130"/>
          </a:xfrm>
          <a:prstGeom prst="rect">
            <a:avLst/>
          </a:prstGeom>
        </p:spPr>
        <p:txBody>
          <a:bodyPr wrap="square" anchor="b" anchorCtr="0">
            <a:spAutoFit/>
          </a:bodyPr>
          <a:lstStyle>
            <a:lvl1pPr marL="0" indent="0">
              <a:buNone/>
              <a:defRPr sz="1067" baseline="0"/>
            </a:lvl1pPr>
            <a:lvl2pPr marL="357542" indent="0">
              <a:buNone/>
              <a:defRPr sz="1067"/>
            </a:lvl2pPr>
            <a:lvl3pPr marL="719982" indent="0">
              <a:buNone/>
              <a:defRPr sz="1067"/>
            </a:lvl3pPr>
            <a:lvl4pPr marL="1081424" indent="0">
              <a:buNone/>
              <a:defRPr sz="1067"/>
            </a:lvl4pPr>
            <a:lvl5pPr marL="1439964" indent="0">
              <a:buNone/>
              <a:defRPr sz="1067"/>
            </a:lvl5pPr>
          </a:lstStyle>
          <a:p>
            <a:pPr lvl="0"/>
            <a:r>
              <a:rPr lang="en-US" dirty="0"/>
              <a:t>Insert Source text here</a:t>
            </a:r>
          </a:p>
        </p:txBody>
      </p:sp>
      <p:sp>
        <p:nvSpPr>
          <p:cNvPr id="7" name="Date Placeholder 6"/>
          <p:cNvSpPr>
            <a:spLocks noGrp="1"/>
          </p:cNvSpPr>
          <p:nvPr>
            <p:ph type="dt" sz="half" idx="19"/>
          </p:nvPr>
        </p:nvSpPr>
        <p:spPr/>
        <p:txBody>
          <a:bodyPr/>
          <a:lstStyle/>
          <a:p>
            <a:pPr algn="ctr"/>
            <a:r>
              <a:rPr lang="en-US"/>
              <a:t>Insert your date / confidentiality text here</a:t>
            </a:r>
            <a:endParaRPr lang="en-GB" dirty="0"/>
          </a:p>
        </p:txBody>
      </p:sp>
      <p:sp>
        <p:nvSpPr>
          <p:cNvPr id="9" name="Footer Placeholder 8"/>
          <p:cNvSpPr>
            <a:spLocks noGrp="1"/>
          </p:cNvSpPr>
          <p:nvPr>
            <p:ph type="ftr" sz="quarter" idx="20"/>
          </p:nvPr>
        </p:nvSpPr>
        <p:spPr/>
        <p:txBody>
          <a:bodyPr/>
          <a:lstStyle>
            <a:lvl1pPr>
              <a:defRPr/>
            </a:lvl1pPr>
          </a:lstStyle>
          <a:p>
            <a:r>
              <a:rPr lang="en-GB"/>
              <a:t>16x9 core template</a:t>
            </a:r>
            <a:endParaRPr lang="en-GB" dirty="0"/>
          </a:p>
        </p:txBody>
      </p:sp>
      <p:sp>
        <p:nvSpPr>
          <p:cNvPr id="10" name="Slide Number Placeholder 9"/>
          <p:cNvSpPr>
            <a:spLocks noGrp="1"/>
          </p:cNvSpPr>
          <p:nvPr>
            <p:ph type="sldNum" sz="quarter" idx="21"/>
          </p:nvPr>
        </p:nvSpPr>
        <p:spPr/>
        <p:txBody>
          <a:bodyPr/>
          <a:lstStyle/>
          <a:p>
            <a:fld id="{9F9F533D-B52E-4A2F-BF72-0ADD2D94BD75}" type="slidenum">
              <a:rPr lang="en-GB" smtClean="0"/>
              <a:pPr/>
              <a:t>‹#›</a:t>
            </a:fld>
            <a:endParaRPr lang="en-GB"/>
          </a:p>
        </p:txBody>
      </p:sp>
      <p:sp>
        <p:nvSpPr>
          <p:cNvPr id="2" name="Title 1">
            <a:extLst>
              <a:ext uri="{FF2B5EF4-FFF2-40B4-BE49-F238E27FC236}">
                <a16:creationId xmlns:a16="http://schemas.microsoft.com/office/drawing/2014/main" xmlns="" id="{10D6C454-4CCE-4FD9-BAF0-119CA37149B5}"/>
              </a:ext>
            </a:extLst>
          </p:cNvPr>
          <p:cNvSpPr>
            <a:spLocks noGrp="1"/>
          </p:cNvSpPr>
          <p:nvPr>
            <p:ph type="title"/>
          </p:nvPr>
        </p:nvSpPr>
        <p:spPr>
          <a:xfrm>
            <a:off x="477904" y="255374"/>
            <a:ext cx="10875896" cy="809208"/>
          </a:xfrm>
        </p:spPr>
        <p:txBody>
          <a:bodyPr/>
          <a:lstStyle>
            <a:lvl1pPr>
              <a:defRPr/>
            </a:lvl1pPr>
          </a:lstStyle>
          <a:p>
            <a:r>
              <a:rPr lang="en-US" dirty="0"/>
              <a:t>Click to edit Master title style</a:t>
            </a:r>
            <a:endParaRPr lang="en-GB" dirty="0"/>
          </a:p>
        </p:txBody>
      </p:sp>
    </p:spTree>
    <p:extLst>
      <p:ext uri="{BB962C8B-B14F-4D97-AF65-F5344CB8AC3E}">
        <p14:creationId xmlns:p14="http://schemas.microsoft.com/office/powerpoint/2010/main" val="4178373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Title Slide Text Only">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395361" y="3203154"/>
            <a:ext cx="6723193" cy="889132"/>
          </a:xfrm>
          <a:prstGeom prst="rect">
            <a:avLst/>
          </a:prstGeom>
        </p:spPr>
        <p:txBody>
          <a:bodyPr anchor="b" anchorCtr="0"/>
          <a:lstStyle>
            <a:lvl1pPr>
              <a:lnSpc>
                <a:spcPts val="3467"/>
              </a:lnSpc>
              <a:defRPr sz="3467">
                <a:solidFill>
                  <a:schemeClr val="bg2"/>
                </a:solidFill>
              </a:defRPr>
            </a:lvl1pPr>
          </a:lstStyle>
          <a:p>
            <a:r>
              <a:rPr lang="en-US" dirty="0"/>
              <a:t>Click to edit Master </a:t>
            </a:r>
            <a:br>
              <a:rPr lang="en-US" dirty="0"/>
            </a:br>
            <a:r>
              <a:rPr lang="en-US" dirty="0"/>
              <a:t>heading style</a:t>
            </a:r>
            <a:endParaRPr lang="en-GB" dirty="0"/>
          </a:p>
        </p:txBody>
      </p:sp>
      <p:sp>
        <p:nvSpPr>
          <p:cNvPr id="10" name="Subtitle 2"/>
          <p:cNvSpPr>
            <a:spLocks noGrp="1"/>
          </p:cNvSpPr>
          <p:nvPr>
            <p:ph type="subTitle" idx="1" hasCustomPrompt="1"/>
          </p:nvPr>
        </p:nvSpPr>
        <p:spPr>
          <a:xfrm>
            <a:off x="395361" y="4570120"/>
            <a:ext cx="6723193" cy="480131"/>
          </a:xfrm>
          <a:prstGeom prst="rect">
            <a:avLst/>
          </a:prstGeom>
        </p:spPr>
        <p:txBody>
          <a:bodyPr wrap="square" lIns="0" anchor="t" anchorCtr="0">
            <a:spAutoFit/>
          </a:bodyPr>
          <a:lstStyle>
            <a:lvl1pPr marL="0" indent="0" algn="l">
              <a:spcAft>
                <a:spcPts val="0"/>
              </a:spcAft>
              <a:buNone/>
              <a:defRPr i="0">
                <a:solidFill>
                  <a:schemeClr val="tx1"/>
                </a:solidFill>
                <a:latin typeface="+mn-l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subheading</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2718" y="316145"/>
            <a:ext cx="1952861" cy="963168"/>
          </a:xfrm>
          <a:prstGeom prst="rect">
            <a:avLst/>
          </a:prstGeom>
        </p:spPr>
      </p:pic>
    </p:spTree>
    <p:extLst>
      <p:ext uri="{BB962C8B-B14F-4D97-AF65-F5344CB8AC3E}">
        <p14:creationId xmlns:p14="http://schemas.microsoft.com/office/powerpoint/2010/main" val="1913000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2344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 </a:t>
            </a:r>
            <a:r>
              <a:rPr lang="en-US" dirty="0" err="1"/>
              <a:t>dsfdsfgsdffds</a:t>
            </a:r>
            <a:r>
              <a:rPr lang="en-US" dirty="0"/>
              <a:t> </a:t>
            </a:r>
            <a:r>
              <a:rPr lang="en-US" dirty="0" err="1"/>
              <a:t>fdasf</a:t>
            </a:r>
            <a:r>
              <a:rPr lang="en-US" dirty="0"/>
              <a:t> </a:t>
            </a:r>
            <a:r>
              <a:rPr lang="en-US" dirty="0" err="1"/>
              <a:t>dfdsa</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F924C7-EF30-45D3-B99D-8F2409E42B72}" type="datetimeFigureOut">
              <a:rPr lang="en-US" smtClean="0"/>
              <a:t>5/26/2021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9B5634-3CC9-4CCA-A080-DF66BE790E6A}" type="slidenum">
              <a:rPr lang="en-US" smtClean="0"/>
              <a:t>‹#›</a:t>
            </a:fld>
            <a:endParaRPr lang="en-US"/>
          </a:p>
        </p:txBody>
      </p:sp>
    </p:spTree>
    <p:extLst>
      <p:ext uri="{BB962C8B-B14F-4D97-AF65-F5344CB8AC3E}">
        <p14:creationId xmlns:p14="http://schemas.microsoft.com/office/powerpoint/2010/main" val="3757032807"/>
      </p:ext>
    </p:extLst>
  </p:cSld>
  <p:clrMap bg1="lt1" tx1="dk1" bg2="lt2" tx2="dk2" accent1="accent1" accent2="accent2" accent3="accent3" accent4="accent4" accent5="accent5" accent6="accent6" hlink="hlink" folHlink="folHlink"/>
  <p:sldLayoutIdLst>
    <p:sldLayoutId id="2147483650" r:id="rId1"/>
    <p:sldLayoutId id="2147483653" r:id="rId2"/>
    <p:sldLayoutId id="2147483663" r:id="rId3"/>
    <p:sldLayoutId id="2147483665" r:id="rId4"/>
    <p:sldLayoutId id="2147483649" r:id="rId5"/>
    <p:sldLayoutId id="2147483666" r:id="rId6"/>
    <p:sldLayoutId id="2147483667" r:id="rId7"/>
    <p:sldLayoutId id="2147483668" r:id="rId8"/>
  </p:sldLayoutIdLst>
  <p:txStyles>
    <p:titleStyle>
      <a:lvl1pPr algn="l" defTabSz="914400" rtl="0" eaLnBrk="1" latinLnBrk="0" hangingPunct="1">
        <a:lnSpc>
          <a:spcPct val="90000"/>
        </a:lnSpc>
        <a:spcBef>
          <a:spcPct val="0"/>
        </a:spcBef>
        <a:buNone/>
        <a:defRPr sz="4400" kern="1200">
          <a:solidFill>
            <a:srgbClr val="3973B3"/>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pharmar.org/white-paper/"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www.psiweb.org/sigs-special-interest-groups/aims#:~:text=The%20Application%20and%20Implementation%20of,application%20and%20implementation%20of%20statistics." TargetMode="External"/><Relationship Id="rId2" Type="http://schemas.openxmlformats.org/officeDocument/2006/relationships/hyperlink" Target="https://www.pharmar.org/"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hyperlink" Target="https://www.fda.gov/media/75414/download" TargetMode="External"/><Relationship Id="rId3" Type="http://schemas.openxmlformats.org/officeDocument/2006/relationships/hyperlink" Target="https://www.r-project.org/doc/R-FDA.pdf" TargetMode="External"/><Relationship Id="rId7" Type="http://schemas.openxmlformats.org/officeDocument/2006/relationships/hyperlink" Target="https://www.accessdata.fda.gov/scripts/cdrh/cfdocs/cfcfr/CFRSearch.cfm?CFRPart=11&amp;showFR=1" TargetMode="External"/><Relationship Id="rId12" Type="http://schemas.openxmlformats.org/officeDocument/2006/relationships/hyperlink" Target="https://www.ema.europa.eu/en/human-regulatory/research-development/compliance/good-clinical-practice/qa-good-clinical-practice-gcp" TargetMode="External"/><Relationship Id="rId2" Type="http://schemas.openxmlformats.org/officeDocument/2006/relationships/hyperlink" Target="https://www.pharmar.org/" TargetMode="External"/><Relationship Id="rId1" Type="http://schemas.openxmlformats.org/officeDocument/2006/relationships/slideLayout" Target="../slideLayouts/slideLayout6.xml"/><Relationship Id="rId6" Type="http://schemas.openxmlformats.org/officeDocument/2006/relationships/hyperlink" Target="https://www.fda.gov/downloads/ForIndustry/DataStandards/StudyDataStandards/UCM587506.pdf" TargetMode="External"/><Relationship Id="rId11" Type="http://schemas.openxmlformats.org/officeDocument/2006/relationships/hyperlink" Target="https://www.ema.europa.eu/en/documents/regulatory-procedural-guideline/notice-sponsors-validation-qualification-computerised-systems-used-clinical-trials_en.pdf" TargetMode="External"/><Relationship Id="rId5" Type="http://schemas.openxmlformats.org/officeDocument/2006/relationships/hyperlink" Target="https://www.ema.europa.eu/en/ich-e9-statistical-principles-clinical-trials#current-version-section" TargetMode="External"/><Relationship Id="rId10" Type="http://schemas.openxmlformats.org/officeDocument/2006/relationships/hyperlink" Target="https://www.fda.gov/media/73141/download" TargetMode="External"/><Relationship Id="rId4" Type="http://schemas.openxmlformats.org/officeDocument/2006/relationships/hyperlink" Target="https://resources.rstudio.com/assets/img/validation-tidy.pdf" TargetMode="External"/><Relationship Id="rId9" Type="http://schemas.openxmlformats.org/officeDocument/2006/relationships/hyperlink" Target="https://www.fda.gov/inspections-compliance-enforcement-and-criminal-investigations/inspection-guides/glossary-computer-system-software-development-terminology-895"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2908874" y="1712860"/>
            <a:ext cx="7690512" cy="2554545"/>
          </a:xfrm>
          <a:prstGeom prst="rect">
            <a:avLst/>
          </a:prstGeom>
          <a:noFill/>
        </p:spPr>
        <p:txBody>
          <a:bodyPr wrap="square" rtlCol="0">
            <a:spAutoFit/>
          </a:bodyPr>
          <a:lstStyle/>
          <a:p>
            <a:r>
              <a:rPr lang="en-GB" sz="4000" b="1" dirty="0">
                <a:solidFill>
                  <a:schemeClr val="tx1">
                    <a:lumMod val="75000"/>
                    <a:lumOff val="25000"/>
                  </a:schemeClr>
                </a:solidFill>
                <a:latin typeface="+mj-lt"/>
              </a:rPr>
              <a:t>A Risk-based approach for assessing R package accuracy within a validated infrastructure</a:t>
            </a:r>
            <a:endParaRPr lang="en-US" sz="4000" b="1" dirty="0">
              <a:solidFill>
                <a:schemeClr val="tx1">
                  <a:lumMod val="75000"/>
                  <a:lumOff val="25000"/>
                </a:schemeClr>
              </a:solidFill>
              <a:latin typeface="+mj-lt"/>
            </a:endParaRPr>
          </a:p>
        </p:txBody>
      </p:sp>
      <p:sp>
        <p:nvSpPr>
          <p:cNvPr id="23" name="Freeform 22"/>
          <p:cNvSpPr/>
          <p:nvPr/>
        </p:nvSpPr>
        <p:spPr>
          <a:xfrm>
            <a:off x="0" y="-362339"/>
            <a:ext cx="8449603" cy="7220339"/>
          </a:xfrm>
          <a:custGeom>
            <a:avLst/>
            <a:gdLst>
              <a:gd name="connsiteX0" fmla="*/ 0 w 7594705"/>
              <a:gd name="connsiteY0" fmla="*/ 0 h 6858000"/>
              <a:gd name="connsiteX1" fmla="*/ 13295 w 7594705"/>
              <a:gd name="connsiteY1" fmla="*/ 0 h 6858000"/>
              <a:gd name="connsiteX2" fmla="*/ 35767 w 7594705"/>
              <a:gd name="connsiteY2" fmla="*/ 65353 h 6858000"/>
              <a:gd name="connsiteX3" fmla="*/ 7249850 w 7594705"/>
              <a:gd name="connsiteY3" fmla="*/ 6841112 h 6858000"/>
              <a:gd name="connsiteX4" fmla="*/ 7594705 w 7594705"/>
              <a:gd name="connsiteY4" fmla="*/ 6854099 h 6858000"/>
              <a:gd name="connsiteX5" fmla="*/ 7594705 w 7594705"/>
              <a:gd name="connsiteY5" fmla="*/ 6858000 h 6858000"/>
              <a:gd name="connsiteX6" fmla="*/ 0 w 759470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4705" h="6858000">
                <a:moveTo>
                  <a:pt x="0" y="0"/>
                </a:moveTo>
                <a:lnTo>
                  <a:pt x="13295" y="0"/>
                </a:lnTo>
                <a:lnTo>
                  <a:pt x="35767" y="65353"/>
                </a:lnTo>
                <a:cubicBezTo>
                  <a:pt x="1444363" y="3927449"/>
                  <a:pt x="4130764" y="6605621"/>
                  <a:pt x="7249850" y="6841112"/>
                </a:cubicBezTo>
                <a:lnTo>
                  <a:pt x="7594705" y="6854099"/>
                </a:lnTo>
                <a:lnTo>
                  <a:pt x="7594705" y="6858000"/>
                </a:lnTo>
                <a:lnTo>
                  <a:pt x="0" y="6858000"/>
                </a:lnTo>
                <a:close/>
              </a:path>
            </a:pathLst>
          </a:custGeom>
          <a:noFill/>
          <a:ln w="50800">
            <a:solidFill>
              <a:srgbClr val="68B8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200526" y="1002632"/>
            <a:ext cx="7594705" cy="6858000"/>
          </a:xfrm>
          <a:custGeom>
            <a:avLst/>
            <a:gdLst>
              <a:gd name="connsiteX0" fmla="*/ 0 w 7594705"/>
              <a:gd name="connsiteY0" fmla="*/ 0 h 6858000"/>
              <a:gd name="connsiteX1" fmla="*/ 13295 w 7594705"/>
              <a:gd name="connsiteY1" fmla="*/ 0 h 6858000"/>
              <a:gd name="connsiteX2" fmla="*/ 35767 w 7594705"/>
              <a:gd name="connsiteY2" fmla="*/ 65353 h 6858000"/>
              <a:gd name="connsiteX3" fmla="*/ 7249850 w 7594705"/>
              <a:gd name="connsiteY3" fmla="*/ 6841112 h 6858000"/>
              <a:gd name="connsiteX4" fmla="*/ 7594705 w 7594705"/>
              <a:gd name="connsiteY4" fmla="*/ 6854099 h 6858000"/>
              <a:gd name="connsiteX5" fmla="*/ 7594705 w 7594705"/>
              <a:gd name="connsiteY5" fmla="*/ 6858000 h 6858000"/>
              <a:gd name="connsiteX6" fmla="*/ 0 w 759470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4705" h="6858000">
                <a:moveTo>
                  <a:pt x="0" y="0"/>
                </a:moveTo>
                <a:lnTo>
                  <a:pt x="13295" y="0"/>
                </a:lnTo>
                <a:lnTo>
                  <a:pt x="35767" y="65353"/>
                </a:lnTo>
                <a:cubicBezTo>
                  <a:pt x="1444363" y="3927449"/>
                  <a:pt x="4130764" y="6605621"/>
                  <a:pt x="7249850" y="6841112"/>
                </a:cubicBezTo>
                <a:lnTo>
                  <a:pt x="7594705" y="6854099"/>
                </a:lnTo>
                <a:lnTo>
                  <a:pt x="7594705" y="6858000"/>
                </a:lnTo>
                <a:lnTo>
                  <a:pt x="0" y="6858000"/>
                </a:lnTo>
                <a:close/>
              </a:path>
            </a:pathLst>
          </a:custGeom>
          <a:solidFill>
            <a:srgbClr val="397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3926969" y="4515248"/>
            <a:ext cx="5328190" cy="369332"/>
          </a:xfrm>
          <a:prstGeom prst="rect">
            <a:avLst/>
          </a:prstGeom>
          <a:noFill/>
        </p:spPr>
        <p:txBody>
          <a:bodyPr wrap="none" rtlCol="0">
            <a:spAutoFit/>
          </a:bodyPr>
          <a:lstStyle/>
          <a:p>
            <a:pPr algn="ctr"/>
            <a:r>
              <a:rPr lang="en-GB" spc="300" dirty="0">
                <a:solidFill>
                  <a:schemeClr val="tx1">
                    <a:lumMod val="50000"/>
                    <a:lumOff val="50000"/>
                  </a:schemeClr>
                </a:solidFill>
              </a:rPr>
              <a:t>Andy Nicholls, R Validation Hub Lead</a:t>
            </a:r>
            <a:endParaRPr lang="en-US" spc="300" dirty="0">
              <a:solidFill>
                <a:schemeClr val="tx1">
                  <a:lumMod val="50000"/>
                  <a:lumOff val="50000"/>
                </a:schemeClr>
              </a:solidFill>
            </a:endParaRPr>
          </a:p>
        </p:txBody>
      </p:sp>
      <p:pic>
        <p:nvPicPr>
          <p:cNvPr id="7" name="Picture 6" descr="Icon&#10;&#10;Description automatically generated">
            <a:extLst>
              <a:ext uri="{FF2B5EF4-FFF2-40B4-BE49-F238E27FC236}">
                <a16:creationId xmlns:a16="http://schemas.microsoft.com/office/drawing/2014/main" xmlns="" id="{5F859183-37A4-45EE-998E-78C2D6093A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5664" y="197708"/>
            <a:ext cx="1832416" cy="1712860"/>
          </a:xfrm>
          <a:prstGeom prst="rect">
            <a:avLst/>
          </a:prstGeom>
        </p:spPr>
      </p:pic>
    </p:spTree>
    <p:extLst>
      <p:ext uri="{BB962C8B-B14F-4D97-AF65-F5344CB8AC3E}">
        <p14:creationId xmlns:p14="http://schemas.microsoft.com/office/powerpoint/2010/main" val="8744635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78AC2EA6-407E-407A-AD3E-372391D7CB78}"/>
              </a:ext>
            </a:extLst>
          </p:cNvPr>
          <p:cNvSpPr>
            <a:spLocks noGrp="1"/>
          </p:cNvSpPr>
          <p:nvPr>
            <p:ph type="title"/>
          </p:nvPr>
        </p:nvSpPr>
        <p:spPr>
          <a:xfrm>
            <a:off x="478870" y="418972"/>
            <a:ext cx="10616760" cy="597787"/>
          </a:xfrm>
        </p:spPr>
        <p:txBody>
          <a:bodyPr>
            <a:normAutofit fontScale="90000"/>
          </a:bodyPr>
          <a:lstStyle/>
          <a:p>
            <a:r>
              <a:rPr lang="en-GB"/>
              <a:t>The Software is Cited in Statistical Literature</a:t>
            </a:r>
          </a:p>
        </p:txBody>
      </p:sp>
      <p:pic>
        <p:nvPicPr>
          <p:cNvPr id="2" name="Picture 1">
            <a:extLst>
              <a:ext uri="{FF2B5EF4-FFF2-40B4-BE49-F238E27FC236}">
                <a16:creationId xmlns:a16="http://schemas.microsoft.com/office/drawing/2014/main" xmlns="" id="{2E0EF077-4A61-4948-8DE2-C6FB7EA9D6E6}"/>
              </a:ext>
            </a:extLst>
          </p:cNvPr>
          <p:cNvPicPr>
            <a:picLocks noChangeAspect="1"/>
          </p:cNvPicPr>
          <p:nvPr/>
        </p:nvPicPr>
        <p:blipFill>
          <a:blip r:embed="rId2"/>
          <a:stretch>
            <a:fillRect/>
          </a:stretch>
        </p:blipFill>
        <p:spPr>
          <a:xfrm>
            <a:off x="821635" y="1278834"/>
            <a:ext cx="10412476" cy="5186763"/>
          </a:xfrm>
          <a:prstGeom prst="rect">
            <a:avLst/>
          </a:prstGeom>
        </p:spPr>
      </p:pic>
    </p:spTree>
    <p:extLst>
      <p:ext uri="{BB962C8B-B14F-4D97-AF65-F5344CB8AC3E}">
        <p14:creationId xmlns:p14="http://schemas.microsoft.com/office/powerpoint/2010/main" val="575619537"/>
      </p:ext>
    </p:extLst>
  </p:cSld>
  <p:clrMapOvr>
    <a:masterClrMapping/>
  </p:clrMapOvr>
  <mc:AlternateContent xmlns:mc="http://schemas.openxmlformats.org/markup-compatibility/2006">
    <mc:Choice xmlns:p14="http://schemas.microsoft.com/office/powerpoint/2010/main" Requires="p14">
      <p:transition spd="med" p14:dur="700" advClick="0" advTm="4000">
        <p:fade/>
      </p:transition>
    </mc:Choice>
    <mc:Fallback>
      <p:transition spd="med" advClick="0" advTm="4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E4C09D0-20F4-4CE7-B695-A45DF36E17EC}"/>
              </a:ext>
            </a:extLst>
          </p:cNvPr>
          <p:cNvSpPr>
            <a:spLocks noGrp="1"/>
          </p:cNvSpPr>
          <p:nvPr>
            <p:ph sz="quarter" idx="12"/>
          </p:nvPr>
        </p:nvSpPr>
        <p:spPr/>
        <p:txBody>
          <a:bodyPr/>
          <a:lstStyle/>
          <a:p>
            <a:r>
              <a:rPr lang="en-GB" i="1" dirty="0"/>
              <a:t>“I know the actual answer”</a:t>
            </a:r>
          </a:p>
          <a:p>
            <a:r>
              <a:rPr lang="en-GB" i="1" dirty="0"/>
              <a:t>“It’s in the ballpark of what I might expect to see”</a:t>
            </a:r>
          </a:p>
          <a:p>
            <a:r>
              <a:rPr lang="en-GB" i="1" dirty="0"/>
              <a:t>“I’ve used the software before and it did what I expected”</a:t>
            </a:r>
          </a:p>
          <a:p>
            <a:r>
              <a:rPr lang="en-GB" i="1" dirty="0"/>
              <a:t>“Many others use the software and it does what they expect”</a:t>
            </a:r>
          </a:p>
          <a:p>
            <a:r>
              <a:rPr lang="en-GB" i="1" dirty="0"/>
              <a:t>“When I learnt statistics, I was taught using the software”</a:t>
            </a:r>
          </a:p>
          <a:p>
            <a:r>
              <a:rPr lang="en-GB" i="1" dirty="0"/>
              <a:t>“The software is used/cited in statistical literature”</a:t>
            </a:r>
          </a:p>
          <a:p>
            <a:r>
              <a:rPr lang="en-GB" i="1" dirty="0"/>
              <a:t>“I trust that the software owner develops it using best practice”</a:t>
            </a:r>
          </a:p>
          <a:p>
            <a:r>
              <a:rPr lang="en-GB" i="1" dirty="0"/>
              <a:t>“The software owner provides tests that I can use to verify that it is working”</a:t>
            </a:r>
          </a:p>
          <a:p>
            <a:endParaRPr lang="en-GB" i="1" dirty="0"/>
          </a:p>
          <a:p>
            <a:endParaRPr lang="en-GB" dirty="0"/>
          </a:p>
        </p:txBody>
      </p:sp>
      <p:sp>
        <p:nvSpPr>
          <p:cNvPr id="3" name="Text Placeholder 2">
            <a:extLst>
              <a:ext uri="{FF2B5EF4-FFF2-40B4-BE49-F238E27FC236}">
                <a16:creationId xmlns:a16="http://schemas.microsoft.com/office/drawing/2014/main" xmlns="" id="{DE082165-5858-4379-B6BB-A7C50D22CCA0}"/>
              </a:ext>
            </a:extLst>
          </p:cNvPr>
          <p:cNvSpPr>
            <a:spLocks noGrp="1"/>
          </p:cNvSpPr>
          <p:nvPr>
            <p:ph type="body" sz="quarter" idx="14"/>
          </p:nvPr>
        </p:nvSpPr>
        <p:spPr/>
        <p:txBody>
          <a:bodyPr/>
          <a:lstStyle/>
          <a:p>
            <a:r>
              <a:rPr lang="en-GB" dirty="0"/>
              <a:t>Why do we trust the summary?</a:t>
            </a:r>
          </a:p>
        </p:txBody>
      </p:sp>
      <p:sp>
        <p:nvSpPr>
          <p:cNvPr id="4" name="Text Placeholder 3">
            <a:extLst>
              <a:ext uri="{FF2B5EF4-FFF2-40B4-BE49-F238E27FC236}">
                <a16:creationId xmlns:a16="http://schemas.microsoft.com/office/drawing/2014/main" xmlns="" id="{FD5773D9-ECCA-4D73-A4F7-16CD9D313AD2}"/>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xmlns="" id="{B21A593D-2DF2-4097-AF69-BFB3371BFDA0}"/>
              </a:ext>
            </a:extLst>
          </p:cNvPr>
          <p:cNvSpPr>
            <a:spLocks noGrp="1"/>
          </p:cNvSpPr>
          <p:nvPr>
            <p:ph type="title"/>
          </p:nvPr>
        </p:nvSpPr>
        <p:spPr>
          <a:xfrm>
            <a:off x="478870" y="418972"/>
            <a:ext cx="10616760" cy="597787"/>
          </a:xfrm>
        </p:spPr>
        <p:txBody>
          <a:bodyPr>
            <a:normAutofit fontScale="90000"/>
          </a:bodyPr>
          <a:lstStyle/>
          <a:p>
            <a:r>
              <a:rPr lang="en-GB" dirty="0"/>
              <a:t>Reliable Software</a:t>
            </a:r>
          </a:p>
        </p:txBody>
      </p:sp>
      <p:sp>
        <p:nvSpPr>
          <p:cNvPr id="6" name="Right Brace 5">
            <a:extLst>
              <a:ext uri="{FF2B5EF4-FFF2-40B4-BE49-F238E27FC236}">
                <a16:creationId xmlns:a16="http://schemas.microsoft.com/office/drawing/2014/main" xmlns="" id="{37E24FA0-40A3-4280-84A4-7F6D07260CE3}"/>
              </a:ext>
            </a:extLst>
          </p:cNvPr>
          <p:cNvSpPr/>
          <p:nvPr/>
        </p:nvSpPr>
        <p:spPr>
          <a:xfrm>
            <a:off x="9312813" y="1603919"/>
            <a:ext cx="239151" cy="639878"/>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Right Brace 6">
            <a:extLst>
              <a:ext uri="{FF2B5EF4-FFF2-40B4-BE49-F238E27FC236}">
                <a16:creationId xmlns:a16="http://schemas.microsoft.com/office/drawing/2014/main" xmlns="" id="{132EE998-2057-40EA-9BE7-76375A594C06}"/>
              </a:ext>
            </a:extLst>
          </p:cNvPr>
          <p:cNvSpPr/>
          <p:nvPr/>
        </p:nvSpPr>
        <p:spPr>
          <a:xfrm>
            <a:off x="9312812" y="2372140"/>
            <a:ext cx="239151" cy="1505242"/>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extBox 9">
            <a:extLst>
              <a:ext uri="{FF2B5EF4-FFF2-40B4-BE49-F238E27FC236}">
                <a16:creationId xmlns:a16="http://schemas.microsoft.com/office/drawing/2014/main" xmlns="" id="{DE229E5B-AA78-4205-A803-2762DC5F1677}"/>
              </a:ext>
            </a:extLst>
          </p:cNvPr>
          <p:cNvSpPr txBox="1"/>
          <p:nvPr/>
        </p:nvSpPr>
        <p:spPr>
          <a:xfrm>
            <a:off x="9791114" y="1737360"/>
            <a:ext cx="1039067" cy="369332"/>
          </a:xfrm>
          <a:prstGeom prst="rect">
            <a:avLst/>
          </a:prstGeom>
          <a:noFill/>
        </p:spPr>
        <p:txBody>
          <a:bodyPr wrap="none" rtlCol="0">
            <a:spAutoFit/>
          </a:bodyPr>
          <a:lstStyle/>
          <a:p>
            <a:r>
              <a:rPr lang="en-GB" dirty="0"/>
              <a:t>Intuition</a:t>
            </a:r>
          </a:p>
        </p:txBody>
      </p:sp>
      <p:sp>
        <p:nvSpPr>
          <p:cNvPr id="11" name="TextBox 10">
            <a:extLst>
              <a:ext uri="{FF2B5EF4-FFF2-40B4-BE49-F238E27FC236}">
                <a16:creationId xmlns:a16="http://schemas.microsoft.com/office/drawing/2014/main" xmlns="" id="{28DC4BEE-157D-44AF-95C2-EFFECA3CE6A2}"/>
              </a:ext>
            </a:extLst>
          </p:cNvPr>
          <p:cNvSpPr txBox="1"/>
          <p:nvPr/>
        </p:nvSpPr>
        <p:spPr>
          <a:xfrm>
            <a:off x="9791114" y="2928162"/>
            <a:ext cx="2347309" cy="369332"/>
          </a:xfrm>
          <a:prstGeom prst="rect">
            <a:avLst/>
          </a:prstGeom>
          <a:noFill/>
        </p:spPr>
        <p:txBody>
          <a:bodyPr wrap="none" rtlCol="0">
            <a:spAutoFit/>
          </a:bodyPr>
          <a:lstStyle/>
          <a:p>
            <a:r>
              <a:rPr lang="en-GB" dirty="0"/>
              <a:t>Community Exposure</a:t>
            </a:r>
          </a:p>
        </p:txBody>
      </p:sp>
      <p:pic>
        <p:nvPicPr>
          <p:cNvPr id="1026" name="Picture 2" descr="Green checkmark icon - Free green check mark icons">
            <a:extLst>
              <a:ext uri="{FF2B5EF4-FFF2-40B4-BE49-F238E27FC236}">
                <a16:creationId xmlns:a16="http://schemas.microsoft.com/office/drawing/2014/main" xmlns="" id="{0C1829AE-3B38-4827-8049-7EDE192289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267" y="1624821"/>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Green checkmark icon - Free green check mark icons">
            <a:extLst>
              <a:ext uri="{FF2B5EF4-FFF2-40B4-BE49-F238E27FC236}">
                <a16:creationId xmlns:a16="http://schemas.microsoft.com/office/drawing/2014/main" xmlns="" id="{B1176DD5-39BE-468E-8CD2-B8712ED5DA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267" y="2000795"/>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Green checkmark icon - Free green check mark icons">
            <a:extLst>
              <a:ext uri="{FF2B5EF4-FFF2-40B4-BE49-F238E27FC236}">
                <a16:creationId xmlns:a16="http://schemas.microsoft.com/office/drawing/2014/main" xmlns="" id="{561BAFD8-CD97-428D-8BA3-4D48D3AA46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01" y="2399519"/>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Green checkmark icon - Free green check mark icons">
            <a:extLst>
              <a:ext uri="{FF2B5EF4-FFF2-40B4-BE49-F238E27FC236}">
                <a16:creationId xmlns:a16="http://schemas.microsoft.com/office/drawing/2014/main" xmlns="" id="{73C8D4C6-F3FC-4B34-89D2-3F69FFB1B2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00" y="2800853"/>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Green checkmark icon - Free green check mark icons">
            <a:extLst>
              <a:ext uri="{FF2B5EF4-FFF2-40B4-BE49-F238E27FC236}">
                <a16:creationId xmlns:a16="http://schemas.microsoft.com/office/drawing/2014/main" xmlns="" id="{7992311F-336F-4839-B4EF-AACA2194B1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00" y="3228918"/>
            <a:ext cx="297205" cy="297205"/>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Brace 17">
            <a:extLst>
              <a:ext uri="{FF2B5EF4-FFF2-40B4-BE49-F238E27FC236}">
                <a16:creationId xmlns:a16="http://schemas.microsoft.com/office/drawing/2014/main" xmlns="" id="{710E0455-9BC5-432C-979C-D3EFA4F97704}"/>
              </a:ext>
            </a:extLst>
          </p:cNvPr>
          <p:cNvSpPr/>
          <p:nvPr/>
        </p:nvSpPr>
        <p:spPr>
          <a:xfrm>
            <a:off x="9312812" y="4037822"/>
            <a:ext cx="239151" cy="748362"/>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TextBox 18">
            <a:extLst>
              <a:ext uri="{FF2B5EF4-FFF2-40B4-BE49-F238E27FC236}">
                <a16:creationId xmlns:a16="http://schemas.microsoft.com/office/drawing/2014/main" xmlns="" id="{40727037-D493-4667-8B59-B64329BE6AF1}"/>
              </a:ext>
            </a:extLst>
          </p:cNvPr>
          <p:cNvSpPr txBox="1"/>
          <p:nvPr/>
        </p:nvSpPr>
        <p:spPr>
          <a:xfrm>
            <a:off x="9791114" y="4208466"/>
            <a:ext cx="1815753" cy="369332"/>
          </a:xfrm>
          <a:prstGeom prst="rect">
            <a:avLst/>
          </a:prstGeom>
          <a:noFill/>
        </p:spPr>
        <p:txBody>
          <a:bodyPr wrap="none" rtlCol="0">
            <a:spAutoFit/>
          </a:bodyPr>
          <a:lstStyle/>
          <a:p>
            <a:r>
              <a:rPr lang="en-GB" dirty="0"/>
              <a:t>Developer SDLC</a:t>
            </a:r>
          </a:p>
        </p:txBody>
      </p:sp>
      <p:pic>
        <p:nvPicPr>
          <p:cNvPr id="20" name="Picture 2" descr="Green checkmark icon - Free green check mark icons">
            <a:extLst>
              <a:ext uri="{FF2B5EF4-FFF2-40B4-BE49-F238E27FC236}">
                <a16:creationId xmlns:a16="http://schemas.microsoft.com/office/drawing/2014/main" xmlns="" id="{B76A88FD-C32F-46EC-81E4-2D6E69EF1F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299" y="3634881"/>
            <a:ext cx="297205" cy="297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9477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xmlns="" id="{0A46BF6C-C162-4C5A-8E72-BD2CB8F41473}"/>
              </a:ext>
            </a:extLst>
          </p:cNvPr>
          <p:cNvSpPr>
            <a:spLocks noGrp="1"/>
          </p:cNvSpPr>
          <p:nvPr>
            <p:ph sz="quarter" idx="12"/>
          </p:nvPr>
        </p:nvSpPr>
        <p:spPr/>
        <p:txBody>
          <a:bodyPr/>
          <a:lstStyle/>
          <a:p>
            <a:endParaRPr lang="en-GB" dirty="0"/>
          </a:p>
        </p:txBody>
      </p:sp>
      <p:sp>
        <p:nvSpPr>
          <p:cNvPr id="11" name="Text Placeholder 10">
            <a:extLst>
              <a:ext uri="{FF2B5EF4-FFF2-40B4-BE49-F238E27FC236}">
                <a16:creationId xmlns:a16="http://schemas.microsoft.com/office/drawing/2014/main" xmlns="" id="{0894ACF3-D345-43B2-BDAF-46AB22F8868B}"/>
              </a:ext>
            </a:extLst>
          </p:cNvPr>
          <p:cNvSpPr>
            <a:spLocks noGrp="1"/>
          </p:cNvSpPr>
          <p:nvPr>
            <p:ph type="body" sz="quarter" idx="18"/>
          </p:nvPr>
        </p:nvSpPr>
        <p:spPr>
          <a:xfrm>
            <a:off x="478869" y="5768600"/>
            <a:ext cx="5221715" cy="240130"/>
          </a:xfrm>
        </p:spPr>
        <p:txBody>
          <a:bodyPr/>
          <a:lstStyle/>
          <a:p>
            <a:r>
              <a:rPr lang="en-GB" dirty="0"/>
              <a:t>https://www.r-project.org/doc/R-FDA.pdf</a:t>
            </a:r>
          </a:p>
        </p:txBody>
      </p:sp>
      <p:sp>
        <p:nvSpPr>
          <p:cNvPr id="5" name="Title 4">
            <a:extLst>
              <a:ext uri="{FF2B5EF4-FFF2-40B4-BE49-F238E27FC236}">
                <a16:creationId xmlns:a16="http://schemas.microsoft.com/office/drawing/2014/main" xmlns="" id="{AFC57265-928E-42E7-99C6-07D09EE0EE50}"/>
              </a:ext>
            </a:extLst>
          </p:cNvPr>
          <p:cNvSpPr>
            <a:spLocks noGrp="1"/>
          </p:cNvSpPr>
          <p:nvPr>
            <p:ph type="title"/>
          </p:nvPr>
        </p:nvSpPr>
        <p:spPr>
          <a:xfrm>
            <a:off x="478868" y="186337"/>
            <a:ext cx="11231033" cy="1311128"/>
          </a:xfrm>
        </p:spPr>
        <p:txBody>
          <a:bodyPr wrap="square">
            <a:spAutoFit/>
          </a:bodyPr>
          <a:lstStyle/>
          <a:p>
            <a:r>
              <a:rPr lang="en-GB" dirty="0"/>
              <a:t>I trust that the software owner develops it using best practice</a:t>
            </a:r>
          </a:p>
        </p:txBody>
      </p:sp>
      <p:pic>
        <p:nvPicPr>
          <p:cNvPr id="6" name="Picture 5">
            <a:extLst>
              <a:ext uri="{FF2B5EF4-FFF2-40B4-BE49-F238E27FC236}">
                <a16:creationId xmlns:a16="http://schemas.microsoft.com/office/drawing/2014/main" xmlns="" id="{92CE13CF-42FF-4986-B716-97F265CB8CB3}"/>
              </a:ext>
            </a:extLst>
          </p:cNvPr>
          <p:cNvPicPr>
            <a:picLocks noChangeAspect="1"/>
          </p:cNvPicPr>
          <p:nvPr/>
        </p:nvPicPr>
        <p:blipFill>
          <a:blip r:embed="rId2"/>
          <a:stretch>
            <a:fillRect/>
          </a:stretch>
        </p:blipFill>
        <p:spPr>
          <a:xfrm>
            <a:off x="601469" y="1789081"/>
            <a:ext cx="5099115" cy="3531426"/>
          </a:xfrm>
          <a:prstGeom prst="rect">
            <a:avLst/>
          </a:prstGeom>
          <a:effectLst>
            <a:outerShdw blurRad="50800" dist="38100" dir="5400000" algn="t" rotWithShape="0">
              <a:prstClr val="black">
                <a:alpha val="40000"/>
              </a:prstClr>
            </a:outerShdw>
          </a:effectLst>
        </p:spPr>
      </p:pic>
      <p:sp>
        <p:nvSpPr>
          <p:cNvPr id="12" name="Text Placeholder 10">
            <a:extLst>
              <a:ext uri="{FF2B5EF4-FFF2-40B4-BE49-F238E27FC236}">
                <a16:creationId xmlns:a16="http://schemas.microsoft.com/office/drawing/2014/main" xmlns="" id="{507F6E8D-B7AA-4C03-9098-77700A3A1E41}"/>
              </a:ext>
            </a:extLst>
          </p:cNvPr>
          <p:cNvSpPr txBox="1">
            <a:spLocks/>
          </p:cNvSpPr>
          <p:nvPr/>
        </p:nvSpPr>
        <p:spPr>
          <a:xfrm>
            <a:off x="6184189" y="5768600"/>
            <a:ext cx="5525712" cy="240130"/>
          </a:xfrm>
          <a:prstGeom prst="rect">
            <a:avLst/>
          </a:prstGeom>
        </p:spPr>
        <p:txBody>
          <a:bodyPr vert="horz" wrap="square" lIns="91440" tIns="45720" rIns="91440" bIns="45720" rtlCol="0" anchor="b" anchorCtr="0">
            <a:spAutoFit/>
          </a:bodyPr>
          <a:lstStyle>
            <a:lvl1pPr marL="0" indent="0" algn="l" defTabSz="914400" rtl="0" eaLnBrk="1" latinLnBrk="0" hangingPunct="1">
              <a:lnSpc>
                <a:spcPct val="90000"/>
              </a:lnSpc>
              <a:spcBef>
                <a:spcPts val="1000"/>
              </a:spcBef>
              <a:buFont typeface="Arial" panose="020B0604020202020204" pitchFamily="34" charset="0"/>
              <a:buNone/>
              <a:defRPr sz="1067" kern="1200" baseline="0">
                <a:solidFill>
                  <a:schemeClr val="tx1"/>
                </a:solidFill>
                <a:latin typeface="+mn-lt"/>
                <a:ea typeface="+mn-ea"/>
                <a:cs typeface="+mn-cs"/>
              </a:defRPr>
            </a:lvl1pPr>
            <a:lvl2pPr marL="357542" indent="0" algn="l" defTabSz="914400" rtl="0" eaLnBrk="1" latinLnBrk="0" hangingPunct="1">
              <a:lnSpc>
                <a:spcPct val="90000"/>
              </a:lnSpc>
              <a:spcBef>
                <a:spcPts val="500"/>
              </a:spcBef>
              <a:buFont typeface="Arial" panose="020B0604020202020204" pitchFamily="34" charset="0"/>
              <a:buNone/>
              <a:defRPr sz="1067" kern="1200">
                <a:solidFill>
                  <a:schemeClr val="tx1"/>
                </a:solidFill>
                <a:latin typeface="+mn-lt"/>
                <a:ea typeface="+mn-ea"/>
                <a:cs typeface="+mn-cs"/>
              </a:defRPr>
            </a:lvl2pPr>
            <a:lvl3pPr marL="719982" indent="0" algn="l" defTabSz="914400" rtl="0" eaLnBrk="1" latinLnBrk="0" hangingPunct="1">
              <a:lnSpc>
                <a:spcPct val="90000"/>
              </a:lnSpc>
              <a:spcBef>
                <a:spcPts val="500"/>
              </a:spcBef>
              <a:buFont typeface="Arial" panose="020B0604020202020204" pitchFamily="34" charset="0"/>
              <a:buNone/>
              <a:defRPr sz="1067" kern="1200">
                <a:solidFill>
                  <a:schemeClr val="tx1"/>
                </a:solidFill>
                <a:latin typeface="+mn-lt"/>
                <a:ea typeface="+mn-ea"/>
                <a:cs typeface="+mn-cs"/>
              </a:defRPr>
            </a:lvl3pPr>
            <a:lvl4pPr marL="1081424" indent="0" algn="l" defTabSz="914400" rtl="0" eaLnBrk="1" latinLnBrk="0" hangingPunct="1">
              <a:lnSpc>
                <a:spcPct val="90000"/>
              </a:lnSpc>
              <a:spcBef>
                <a:spcPts val="500"/>
              </a:spcBef>
              <a:buFont typeface="Arial" panose="020B0604020202020204" pitchFamily="34" charset="0"/>
              <a:buNone/>
              <a:defRPr sz="1067" kern="1200">
                <a:solidFill>
                  <a:schemeClr val="tx1"/>
                </a:solidFill>
                <a:latin typeface="+mn-lt"/>
                <a:ea typeface="+mn-ea"/>
                <a:cs typeface="+mn-cs"/>
              </a:defRPr>
            </a:lvl4pPr>
            <a:lvl5pPr marL="1439964" indent="0" algn="l" defTabSz="914400" rtl="0" eaLnBrk="1" latinLnBrk="0" hangingPunct="1">
              <a:lnSpc>
                <a:spcPct val="90000"/>
              </a:lnSpc>
              <a:spcBef>
                <a:spcPts val="500"/>
              </a:spcBef>
              <a:buFont typeface="Arial" panose="020B0604020202020204" pitchFamily="34" charset="0"/>
              <a:buNone/>
              <a:defRPr sz="1067"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https://resources.rstudio.com/assets/img/validation-tidy.pdf</a:t>
            </a:r>
          </a:p>
        </p:txBody>
      </p:sp>
      <p:pic>
        <p:nvPicPr>
          <p:cNvPr id="13" name="Picture 12">
            <a:extLst>
              <a:ext uri="{FF2B5EF4-FFF2-40B4-BE49-F238E27FC236}">
                <a16:creationId xmlns:a16="http://schemas.microsoft.com/office/drawing/2014/main" xmlns="" id="{B4222306-8308-40DC-9A87-88826F2392E0}"/>
              </a:ext>
            </a:extLst>
          </p:cNvPr>
          <p:cNvPicPr>
            <a:picLocks noChangeAspect="1"/>
          </p:cNvPicPr>
          <p:nvPr/>
        </p:nvPicPr>
        <p:blipFill>
          <a:blip r:embed="rId3"/>
          <a:stretch>
            <a:fillRect/>
          </a:stretch>
        </p:blipFill>
        <p:spPr>
          <a:xfrm>
            <a:off x="6184189" y="1795265"/>
            <a:ext cx="4864335" cy="3525242"/>
          </a:xfrm>
          <a:prstGeom prst="rect">
            <a:avLst/>
          </a:prstGeom>
          <a:effectLst>
            <a:outerShdw blurRad="50800" dist="38100" dir="5400000" algn="t" rotWithShape="0">
              <a:prstClr val="black">
                <a:alpha val="40000"/>
              </a:prstClr>
            </a:outerShdw>
          </a:effectLst>
        </p:spPr>
      </p:pic>
      <p:sp>
        <p:nvSpPr>
          <p:cNvPr id="2" name="Rectangle 1">
            <a:extLst>
              <a:ext uri="{FF2B5EF4-FFF2-40B4-BE49-F238E27FC236}">
                <a16:creationId xmlns:a16="http://schemas.microsoft.com/office/drawing/2014/main" xmlns="" id="{D043CFE2-D20B-4711-830C-20C5A0F4DE4D}"/>
              </a:ext>
            </a:extLst>
          </p:cNvPr>
          <p:cNvSpPr/>
          <p:nvPr/>
        </p:nvSpPr>
        <p:spPr>
          <a:xfrm>
            <a:off x="5627549" y="6120866"/>
            <a:ext cx="6096000" cy="256993"/>
          </a:xfrm>
          <a:prstGeom prst="rect">
            <a:avLst/>
          </a:prstGeom>
        </p:spPr>
        <p:txBody>
          <a:bodyPr>
            <a:spAutoFit/>
          </a:bodyPr>
          <a:lstStyle/>
          <a:p>
            <a:r>
              <a:rPr lang="en-GB" sz="1070" dirty="0"/>
              <a:t>See also: https://resources.rstudio.com/assets/img/validation-shiny-rmd.pdf</a:t>
            </a:r>
          </a:p>
        </p:txBody>
      </p:sp>
    </p:spTree>
    <p:extLst>
      <p:ext uri="{BB962C8B-B14F-4D97-AF65-F5344CB8AC3E}">
        <p14:creationId xmlns:p14="http://schemas.microsoft.com/office/powerpoint/2010/main" val="8816725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E4C09D0-20F4-4CE7-B695-A45DF36E17EC}"/>
              </a:ext>
            </a:extLst>
          </p:cNvPr>
          <p:cNvSpPr>
            <a:spLocks noGrp="1"/>
          </p:cNvSpPr>
          <p:nvPr>
            <p:ph sz="quarter" idx="12"/>
          </p:nvPr>
        </p:nvSpPr>
        <p:spPr/>
        <p:txBody>
          <a:bodyPr/>
          <a:lstStyle/>
          <a:p>
            <a:r>
              <a:rPr lang="en-GB" i="1" dirty="0"/>
              <a:t>“I know the actual answer”</a:t>
            </a:r>
          </a:p>
          <a:p>
            <a:r>
              <a:rPr lang="en-GB" i="1" dirty="0"/>
              <a:t>“It’s in the ballpark of what I might expect to see”</a:t>
            </a:r>
          </a:p>
          <a:p>
            <a:r>
              <a:rPr lang="en-GB" i="1" dirty="0"/>
              <a:t>“I’ve used the software before and it did what I expected”</a:t>
            </a:r>
          </a:p>
          <a:p>
            <a:r>
              <a:rPr lang="en-GB" i="1" dirty="0"/>
              <a:t>“When I learnt statistics, I was taught using the software”</a:t>
            </a:r>
          </a:p>
          <a:p>
            <a:r>
              <a:rPr lang="en-GB" i="1" dirty="0"/>
              <a:t>“Many others use the software and it does what they expect”</a:t>
            </a:r>
          </a:p>
          <a:p>
            <a:r>
              <a:rPr lang="en-GB" i="1" dirty="0"/>
              <a:t>“The software is used/cited in statistical literature”</a:t>
            </a:r>
          </a:p>
          <a:p>
            <a:r>
              <a:rPr lang="en-GB" i="1" dirty="0"/>
              <a:t>“I trust that the software owner develops it using best practice”</a:t>
            </a:r>
          </a:p>
          <a:p>
            <a:r>
              <a:rPr lang="en-GB" i="1" dirty="0"/>
              <a:t>“The software owner provides tests that I can use to verify that it is working”</a:t>
            </a:r>
          </a:p>
          <a:p>
            <a:endParaRPr lang="en-GB" i="1" dirty="0"/>
          </a:p>
          <a:p>
            <a:endParaRPr lang="en-GB" dirty="0"/>
          </a:p>
        </p:txBody>
      </p:sp>
      <p:sp>
        <p:nvSpPr>
          <p:cNvPr id="3" name="Text Placeholder 2">
            <a:extLst>
              <a:ext uri="{FF2B5EF4-FFF2-40B4-BE49-F238E27FC236}">
                <a16:creationId xmlns:a16="http://schemas.microsoft.com/office/drawing/2014/main" xmlns="" id="{DE082165-5858-4379-B6BB-A7C50D22CCA0}"/>
              </a:ext>
            </a:extLst>
          </p:cNvPr>
          <p:cNvSpPr>
            <a:spLocks noGrp="1"/>
          </p:cNvSpPr>
          <p:nvPr>
            <p:ph type="body" sz="quarter" idx="14"/>
          </p:nvPr>
        </p:nvSpPr>
        <p:spPr/>
        <p:txBody>
          <a:bodyPr/>
          <a:lstStyle/>
          <a:p>
            <a:r>
              <a:rPr lang="en-GB" dirty="0"/>
              <a:t>Why do we trust the summary?</a:t>
            </a:r>
          </a:p>
        </p:txBody>
      </p:sp>
      <p:sp>
        <p:nvSpPr>
          <p:cNvPr id="4" name="Text Placeholder 3">
            <a:extLst>
              <a:ext uri="{FF2B5EF4-FFF2-40B4-BE49-F238E27FC236}">
                <a16:creationId xmlns:a16="http://schemas.microsoft.com/office/drawing/2014/main" xmlns="" id="{FD5773D9-ECCA-4D73-A4F7-16CD9D313AD2}"/>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xmlns="" id="{B21A593D-2DF2-4097-AF69-BFB3371BFDA0}"/>
              </a:ext>
            </a:extLst>
          </p:cNvPr>
          <p:cNvSpPr>
            <a:spLocks noGrp="1"/>
          </p:cNvSpPr>
          <p:nvPr>
            <p:ph type="title"/>
          </p:nvPr>
        </p:nvSpPr>
        <p:spPr>
          <a:xfrm>
            <a:off x="478870" y="418972"/>
            <a:ext cx="10616760" cy="597787"/>
          </a:xfrm>
        </p:spPr>
        <p:txBody>
          <a:bodyPr>
            <a:normAutofit fontScale="90000"/>
          </a:bodyPr>
          <a:lstStyle/>
          <a:p>
            <a:r>
              <a:rPr lang="en-GB" dirty="0"/>
              <a:t>Reliable Software</a:t>
            </a:r>
          </a:p>
        </p:txBody>
      </p:sp>
      <p:sp>
        <p:nvSpPr>
          <p:cNvPr id="6" name="Right Brace 5">
            <a:extLst>
              <a:ext uri="{FF2B5EF4-FFF2-40B4-BE49-F238E27FC236}">
                <a16:creationId xmlns:a16="http://schemas.microsoft.com/office/drawing/2014/main" xmlns="" id="{37E24FA0-40A3-4280-84A4-7F6D07260CE3}"/>
              </a:ext>
            </a:extLst>
          </p:cNvPr>
          <p:cNvSpPr/>
          <p:nvPr/>
        </p:nvSpPr>
        <p:spPr>
          <a:xfrm>
            <a:off x="9312813" y="1603919"/>
            <a:ext cx="239151" cy="639878"/>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Right Brace 6">
            <a:extLst>
              <a:ext uri="{FF2B5EF4-FFF2-40B4-BE49-F238E27FC236}">
                <a16:creationId xmlns:a16="http://schemas.microsoft.com/office/drawing/2014/main" xmlns="" id="{132EE998-2057-40EA-9BE7-76375A594C06}"/>
              </a:ext>
            </a:extLst>
          </p:cNvPr>
          <p:cNvSpPr/>
          <p:nvPr/>
        </p:nvSpPr>
        <p:spPr>
          <a:xfrm>
            <a:off x="9312812" y="2372140"/>
            <a:ext cx="239151" cy="1505242"/>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Right Brace 8">
            <a:extLst>
              <a:ext uri="{FF2B5EF4-FFF2-40B4-BE49-F238E27FC236}">
                <a16:creationId xmlns:a16="http://schemas.microsoft.com/office/drawing/2014/main" xmlns="" id="{23B55606-2A89-4C7F-B47F-772302D4C31D}"/>
              </a:ext>
            </a:extLst>
          </p:cNvPr>
          <p:cNvSpPr/>
          <p:nvPr/>
        </p:nvSpPr>
        <p:spPr>
          <a:xfrm>
            <a:off x="9312812" y="3988394"/>
            <a:ext cx="239151" cy="639878"/>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extBox 9">
            <a:extLst>
              <a:ext uri="{FF2B5EF4-FFF2-40B4-BE49-F238E27FC236}">
                <a16:creationId xmlns:a16="http://schemas.microsoft.com/office/drawing/2014/main" xmlns="" id="{DE229E5B-AA78-4205-A803-2762DC5F1677}"/>
              </a:ext>
            </a:extLst>
          </p:cNvPr>
          <p:cNvSpPr txBox="1"/>
          <p:nvPr/>
        </p:nvSpPr>
        <p:spPr>
          <a:xfrm>
            <a:off x="9791114" y="1737360"/>
            <a:ext cx="1039067" cy="369332"/>
          </a:xfrm>
          <a:prstGeom prst="rect">
            <a:avLst/>
          </a:prstGeom>
          <a:noFill/>
        </p:spPr>
        <p:txBody>
          <a:bodyPr wrap="none" rtlCol="0">
            <a:spAutoFit/>
          </a:bodyPr>
          <a:lstStyle/>
          <a:p>
            <a:r>
              <a:rPr lang="en-GB" dirty="0"/>
              <a:t>Intuition</a:t>
            </a:r>
          </a:p>
        </p:txBody>
      </p:sp>
      <p:sp>
        <p:nvSpPr>
          <p:cNvPr id="11" name="TextBox 10">
            <a:extLst>
              <a:ext uri="{FF2B5EF4-FFF2-40B4-BE49-F238E27FC236}">
                <a16:creationId xmlns:a16="http://schemas.microsoft.com/office/drawing/2014/main" xmlns="" id="{28DC4BEE-157D-44AF-95C2-EFFECA3CE6A2}"/>
              </a:ext>
            </a:extLst>
          </p:cNvPr>
          <p:cNvSpPr txBox="1"/>
          <p:nvPr/>
        </p:nvSpPr>
        <p:spPr>
          <a:xfrm>
            <a:off x="9791114" y="2928162"/>
            <a:ext cx="2347309" cy="369332"/>
          </a:xfrm>
          <a:prstGeom prst="rect">
            <a:avLst/>
          </a:prstGeom>
          <a:noFill/>
        </p:spPr>
        <p:txBody>
          <a:bodyPr wrap="none" rtlCol="0">
            <a:spAutoFit/>
          </a:bodyPr>
          <a:lstStyle/>
          <a:p>
            <a:r>
              <a:rPr lang="en-GB" dirty="0"/>
              <a:t>Community Exposure</a:t>
            </a:r>
          </a:p>
        </p:txBody>
      </p:sp>
      <p:sp>
        <p:nvSpPr>
          <p:cNvPr id="13" name="TextBox 12">
            <a:extLst>
              <a:ext uri="{FF2B5EF4-FFF2-40B4-BE49-F238E27FC236}">
                <a16:creationId xmlns:a16="http://schemas.microsoft.com/office/drawing/2014/main" xmlns="" id="{FD662630-426B-433B-92EC-F10E6FE084DD}"/>
              </a:ext>
            </a:extLst>
          </p:cNvPr>
          <p:cNvSpPr txBox="1"/>
          <p:nvPr/>
        </p:nvSpPr>
        <p:spPr>
          <a:xfrm>
            <a:off x="9762994" y="4112026"/>
            <a:ext cx="1815753" cy="369332"/>
          </a:xfrm>
          <a:prstGeom prst="rect">
            <a:avLst/>
          </a:prstGeom>
          <a:noFill/>
        </p:spPr>
        <p:txBody>
          <a:bodyPr wrap="none" rtlCol="0">
            <a:spAutoFit/>
          </a:bodyPr>
          <a:lstStyle/>
          <a:p>
            <a:r>
              <a:rPr lang="en-GB" dirty="0"/>
              <a:t>Developer SDLC</a:t>
            </a:r>
          </a:p>
        </p:txBody>
      </p:sp>
      <p:pic>
        <p:nvPicPr>
          <p:cNvPr id="1026" name="Picture 2" descr="Green checkmark icon - Free green check mark icons">
            <a:extLst>
              <a:ext uri="{FF2B5EF4-FFF2-40B4-BE49-F238E27FC236}">
                <a16:creationId xmlns:a16="http://schemas.microsoft.com/office/drawing/2014/main" xmlns="" id="{0C1829AE-3B38-4827-8049-7EDE192289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267" y="1624821"/>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Green checkmark icon - Free green check mark icons">
            <a:extLst>
              <a:ext uri="{FF2B5EF4-FFF2-40B4-BE49-F238E27FC236}">
                <a16:creationId xmlns:a16="http://schemas.microsoft.com/office/drawing/2014/main" xmlns="" id="{B1176DD5-39BE-468E-8CD2-B8712ED5DA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267" y="2000795"/>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Green checkmark icon - Free green check mark icons">
            <a:extLst>
              <a:ext uri="{FF2B5EF4-FFF2-40B4-BE49-F238E27FC236}">
                <a16:creationId xmlns:a16="http://schemas.microsoft.com/office/drawing/2014/main" xmlns="" id="{561BAFD8-CD97-428D-8BA3-4D48D3AA46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01" y="2399519"/>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Green checkmark icon - Free green check mark icons">
            <a:extLst>
              <a:ext uri="{FF2B5EF4-FFF2-40B4-BE49-F238E27FC236}">
                <a16:creationId xmlns:a16="http://schemas.microsoft.com/office/drawing/2014/main" xmlns="" id="{73C8D4C6-F3FC-4B34-89D2-3F69FFB1B2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00" y="2800853"/>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Green checkmark icon - Free green check mark icons">
            <a:extLst>
              <a:ext uri="{FF2B5EF4-FFF2-40B4-BE49-F238E27FC236}">
                <a16:creationId xmlns:a16="http://schemas.microsoft.com/office/drawing/2014/main" xmlns="" id="{7992311F-336F-4839-B4EF-AACA2194B1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300" y="3228918"/>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Green checkmark icon - Free green check mark icons">
            <a:extLst>
              <a:ext uri="{FF2B5EF4-FFF2-40B4-BE49-F238E27FC236}">
                <a16:creationId xmlns:a16="http://schemas.microsoft.com/office/drawing/2014/main" xmlns="" id="{CC19500E-9FD5-4A4C-8544-D0BFAFB67A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299" y="3634881"/>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Green checkmark icon - Free green check mark icons">
            <a:extLst>
              <a:ext uri="{FF2B5EF4-FFF2-40B4-BE49-F238E27FC236}">
                <a16:creationId xmlns:a16="http://schemas.microsoft.com/office/drawing/2014/main" xmlns="" id="{FD4C2AC1-EC60-40E6-BE7A-0F02DD0CA9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299" y="4082329"/>
            <a:ext cx="297205" cy="29720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Green checkmark icon - Free green check mark icons">
            <a:extLst>
              <a:ext uri="{FF2B5EF4-FFF2-40B4-BE49-F238E27FC236}">
                <a16:creationId xmlns:a16="http://schemas.microsoft.com/office/drawing/2014/main" xmlns="" id="{A68607C1-4337-42EC-9648-AD4DCEA825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299" y="4508842"/>
            <a:ext cx="297205" cy="297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3967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03BFC841-A142-4E67-80CE-77A85011694B}"/>
              </a:ext>
            </a:extLst>
          </p:cNvPr>
          <p:cNvSpPr>
            <a:spLocks noGrp="1"/>
          </p:cNvSpPr>
          <p:nvPr>
            <p:ph sz="quarter" idx="12"/>
          </p:nvPr>
        </p:nvSpPr>
        <p:spPr/>
        <p:txBody>
          <a:bodyPr/>
          <a:lstStyle/>
          <a:p>
            <a:endParaRPr lang="en-GB"/>
          </a:p>
        </p:txBody>
      </p:sp>
      <p:sp>
        <p:nvSpPr>
          <p:cNvPr id="3" name="Text Placeholder 2">
            <a:extLst>
              <a:ext uri="{FF2B5EF4-FFF2-40B4-BE49-F238E27FC236}">
                <a16:creationId xmlns:a16="http://schemas.microsoft.com/office/drawing/2014/main" xmlns="" id="{4795F829-BFBD-42E5-8002-618F32646FC0}"/>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xmlns="" id="{934C8953-18B2-44CB-A426-57B382A61612}"/>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xmlns="" id="{86974877-E038-4DC5-9954-42063FAE6DFA}"/>
              </a:ext>
            </a:extLst>
          </p:cNvPr>
          <p:cNvSpPr>
            <a:spLocks noGrp="1"/>
          </p:cNvSpPr>
          <p:nvPr>
            <p:ph type="title"/>
          </p:nvPr>
        </p:nvSpPr>
        <p:spPr/>
        <p:txBody>
          <a:bodyPr/>
          <a:lstStyle/>
          <a:p>
            <a:endParaRPr lang="en-GB"/>
          </a:p>
        </p:txBody>
      </p:sp>
      <p:pic>
        <p:nvPicPr>
          <p:cNvPr id="1026" name="Picture 2" descr="How to Raise Your Hand in Zoom on Desktop or Mobile">
            <a:extLst>
              <a:ext uri="{FF2B5EF4-FFF2-40B4-BE49-F238E27FC236}">
                <a16:creationId xmlns:a16="http://schemas.microsoft.com/office/drawing/2014/main" xmlns="" id="{39FD8FC5-D9C7-489B-BA3C-913F33B89E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5000"/>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CBC405FE-ABE6-488D-9416-3F96478170F4}"/>
              </a:ext>
            </a:extLst>
          </p:cNvPr>
          <p:cNvSpPr/>
          <p:nvPr/>
        </p:nvSpPr>
        <p:spPr>
          <a:xfrm>
            <a:off x="0" y="-1"/>
            <a:ext cx="12192000" cy="6858001"/>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4">
            <a:extLst>
              <a:ext uri="{FF2B5EF4-FFF2-40B4-BE49-F238E27FC236}">
                <a16:creationId xmlns:a16="http://schemas.microsoft.com/office/drawing/2014/main" xmlns="" id="{BE611470-C2E0-4AE9-9753-0A769697A30F}"/>
              </a:ext>
            </a:extLst>
          </p:cNvPr>
          <p:cNvSpPr txBox="1">
            <a:spLocks/>
          </p:cNvSpPr>
          <p:nvPr/>
        </p:nvSpPr>
        <p:spPr>
          <a:xfrm>
            <a:off x="82550" y="74484"/>
            <a:ext cx="11871849" cy="154957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5400" b="1" i="1" dirty="0"/>
              <a:t>So what’s the problem?</a:t>
            </a:r>
          </a:p>
        </p:txBody>
      </p:sp>
    </p:spTree>
    <p:extLst>
      <p:ext uri="{BB962C8B-B14F-4D97-AF65-F5344CB8AC3E}">
        <p14:creationId xmlns:p14="http://schemas.microsoft.com/office/powerpoint/2010/main" val="32409009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9E9D0150-5B31-4BF3-AF08-E7A07C3002B2}"/>
              </a:ext>
            </a:extLst>
          </p:cNvPr>
          <p:cNvSpPr>
            <a:spLocks noGrp="1"/>
          </p:cNvSpPr>
          <p:nvPr>
            <p:ph sz="quarter" idx="12"/>
          </p:nvPr>
        </p:nvSpPr>
        <p:spPr/>
        <p:txBody>
          <a:bodyPr>
            <a:normAutofit/>
          </a:bodyPr>
          <a:lstStyle/>
          <a:p>
            <a:r>
              <a:rPr lang="en-GB" sz="2400" b="1" dirty="0"/>
              <a:t>Core R </a:t>
            </a:r>
            <a:r>
              <a:rPr lang="en-GB" sz="2400" dirty="0"/>
              <a:t>(</a:t>
            </a:r>
            <a:r>
              <a:rPr lang="en-GB" sz="2400" dirty="0" err="1"/>
              <a:t>Base+Recommended</a:t>
            </a:r>
            <a:r>
              <a:rPr lang="en-GB" sz="2400" dirty="0"/>
              <a:t>) - Low risk</a:t>
            </a:r>
          </a:p>
          <a:p>
            <a:endParaRPr lang="en-GB" sz="2400" dirty="0"/>
          </a:p>
          <a:p>
            <a:r>
              <a:rPr lang="en-GB" sz="2400" b="1" dirty="0"/>
              <a:t>Contributed </a:t>
            </a:r>
            <a:r>
              <a:rPr lang="en-GB" sz="2400" dirty="0"/>
              <a:t>- Variable risk  </a:t>
            </a:r>
          </a:p>
          <a:p>
            <a:pPr lvl="1"/>
            <a:r>
              <a:rPr lang="en-GB" sz="2000" dirty="0"/>
              <a:t>Many different authors</a:t>
            </a:r>
          </a:p>
          <a:p>
            <a:pPr lvl="1"/>
            <a:r>
              <a:rPr lang="en-GB" sz="2000" dirty="0"/>
              <a:t>Varying SDLCs</a:t>
            </a:r>
          </a:p>
          <a:p>
            <a:pPr lvl="1"/>
            <a:r>
              <a:rPr lang="en-GB" sz="2000" dirty="0"/>
              <a:t>Varying levels of popularity</a:t>
            </a:r>
          </a:p>
          <a:p>
            <a:pPr lvl="1"/>
            <a:r>
              <a:rPr lang="en-GB" sz="2000" dirty="0"/>
              <a:t>Potentially lots of unknowns</a:t>
            </a:r>
          </a:p>
          <a:p>
            <a:endParaRPr lang="en-GB" sz="2400" dirty="0"/>
          </a:p>
        </p:txBody>
      </p:sp>
      <p:sp>
        <p:nvSpPr>
          <p:cNvPr id="3" name="Text Placeholder 2">
            <a:extLst>
              <a:ext uri="{FF2B5EF4-FFF2-40B4-BE49-F238E27FC236}">
                <a16:creationId xmlns:a16="http://schemas.microsoft.com/office/drawing/2014/main" xmlns="" id="{37FA2782-0C08-46B0-922B-8AAE1737CE90}"/>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xmlns="" id="{8CADB34D-4008-4687-B6F5-FCE6F4D90FE9}"/>
              </a:ext>
            </a:extLst>
          </p:cNvPr>
          <p:cNvSpPr>
            <a:spLocks noGrp="1"/>
          </p:cNvSpPr>
          <p:nvPr>
            <p:ph type="body" sz="quarter" idx="18"/>
          </p:nvPr>
        </p:nvSpPr>
        <p:spPr>
          <a:xfrm>
            <a:off x="478869" y="5620803"/>
            <a:ext cx="11232000" cy="387927"/>
          </a:xfrm>
        </p:spPr>
        <p:txBody>
          <a:bodyPr/>
          <a:lstStyle/>
          <a:p>
            <a:r>
              <a:rPr lang="en-GB" i="1" dirty="0"/>
              <a:t>Image source: German, D.M. &amp; Adams, Bram &amp; Hassan, Ahmed E.. (2013). The Evolution of the R Software Ecosystem. Proceedings of the </a:t>
            </a:r>
            <a:r>
              <a:rPr lang="en-GB" i="1" dirty="0" err="1"/>
              <a:t>Euromicro</a:t>
            </a:r>
            <a:r>
              <a:rPr lang="en-GB" i="1" dirty="0"/>
              <a:t> Conference on Software Maintenance and Reengineering, CSMR. 243-252. 10.1109/CSMR.2013.33.</a:t>
            </a:r>
            <a:endParaRPr lang="en-GB" dirty="0"/>
          </a:p>
        </p:txBody>
      </p:sp>
      <p:sp>
        <p:nvSpPr>
          <p:cNvPr id="5" name="Title 4">
            <a:extLst>
              <a:ext uri="{FF2B5EF4-FFF2-40B4-BE49-F238E27FC236}">
                <a16:creationId xmlns:a16="http://schemas.microsoft.com/office/drawing/2014/main" xmlns="" id="{A9A64EC0-18F2-499F-8565-0455B81AC4C1}"/>
              </a:ext>
            </a:extLst>
          </p:cNvPr>
          <p:cNvSpPr>
            <a:spLocks noGrp="1"/>
          </p:cNvSpPr>
          <p:nvPr>
            <p:ph type="title"/>
          </p:nvPr>
        </p:nvSpPr>
        <p:spPr/>
        <p:txBody>
          <a:bodyPr/>
          <a:lstStyle/>
          <a:p>
            <a:r>
              <a:rPr lang="en-GB" dirty="0"/>
              <a:t>Challenge 1: The R Ecosystem</a:t>
            </a:r>
          </a:p>
        </p:txBody>
      </p:sp>
      <p:pic>
        <p:nvPicPr>
          <p:cNvPr id="7" name="Picture 6" descr="Diagram&#10;&#10;Description automatically generated">
            <a:extLst>
              <a:ext uri="{FF2B5EF4-FFF2-40B4-BE49-F238E27FC236}">
                <a16:creationId xmlns:a16="http://schemas.microsoft.com/office/drawing/2014/main" xmlns="" id="{D91F707D-DB41-4A9E-A2D2-A74F89DC0A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1140" y="1560967"/>
            <a:ext cx="3675900" cy="2739185"/>
          </a:xfrm>
          <a:prstGeom prst="rect">
            <a:avLst/>
          </a:prstGeom>
        </p:spPr>
      </p:pic>
    </p:spTree>
    <p:extLst>
      <p:ext uri="{BB962C8B-B14F-4D97-AF65-F5344CB8AC3E}">
        <p14:creationId xmlns:p14="http://schemas.microsoft.com/office/powerpoint/2010/main" val="896260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83906E14-F308-4A6E-8DA5-F7AE66C0E7F1}"/>
              </a:ext>
            </a:extLst>
          </p:cNvPr>
          <p:cNvSpPr>
            <a:spLocks noGrp="1"/>
          </p:cNvSpPr>
          <p:nvPr>
            <p:ph sz="quarter" idx="12"/>
          </p:nvPr>
        </p:nvSpPr>
        <p:spPr/>
        <p:txBody>
          <a:bodyPr/>
          <a:lstStyle/>
          <a:p>
            <a:endParaRPr lang="en-GB"/>
          </a:p>
        </p:txBody>
      </p:sp>
      <p:sp>
        <p:nvSpPr>
          <p:cNvPr id="3" name="Text Placeholder 2">
            <a:extLst>
              <a:ext uri="{FF2B5EF4-FFF2-40B4-BE49-F238E27FC236}">
                <a16:creationId xmlns:a16="http://schemas.microsoft.com/office/drawing/2014/main" xmlns="" id="{8C5AE7E7-C368-49F9-B0BB-CB841573FD6F}"/>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xmlns="" id="{2333E61A-9BB2-4664-A07C-7D9A02479EDE}"/>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xmlns="" id="{66A8E771-571E-4460-9817-89E95B60086B}"/>
              </a:ext>
            </a:extLst>
          </p:cNvPr>
          <p:cNvSpPr>
            <a:spLocks noGrp="1"/>
          </p:cNvSpPr>
          <p:nvPr>
            <p:ph type="title"/>
          </p:nvPr>
        </p:nvSpPr>
        <p:spPr>
          <a:xfrm>
            <a:off x="478870" y="418972"/>
            <a:ext cx="10616760" cy="597787"/>
          </a:xfrm>
        </p:spPr>
        <p:txBody>
          <a:bodyPr>
            <a:normAutofit fontScale="90000"/>
          </a:bodyPr>
          <a:lstStyle/>
          <a:p>
            <a:endParaRPr lang="en-GB"/>
          </a:p>
        </p:txBody>
      </p:sp>
      <p:pic>
        <p:nvPicPr>
          <p:cNvPr id="6" name="Picture 5">
            <a:hlinkClick r:id="rId2"/>
            <a:extLst>
              <a:ext uri="{FF2B5EF4-FFF2-40B4-BE49-F238E27FC236}">
                <a16:creationId xmlns:a16="http://schemas.microsoft.com/office/drawing/2014/main" xmlns="" id="{0298D469-4F75-418C-8230-33EC3526CF5D}"/>
              </a:ext>
            </a:extLst>
          </p:cNvPr>
          <p:cNvPicPr>
            <a:picLocks noChangeAspect="1"/>
          </p:cNvPicPr>
          <p:nvPr/>
        </p:nvPicPr>
        <p:blipFill rotWithShape="1">
          <a:blip r:embed="rId3"/>
          <a:srcRect l="2239" r="2239"/>
          <a:stretch/>
        </p:blipFill>
        <p:spPr>
          <a:xfrm>
            <a:off x="247135" y="156092"/>
            <a:ext cx="11705968" cy="655042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9725515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0822E056-0F2B-4822-9E2A-27A088D83003}"/>
              </a:ext>
            </a:extLst>
          </p:cNvPr>
          <p:cNvPicPr>
            <a:picLocks noChangeAspect="1"/>
          </p:cNvPicPr>
          <p:nvPr/>
        </p:nvPicPr>
        <p:blipFill rotWithShape="1">
          <a:blip r:embed="rId2"/>
          <a:srcRect b="9002"/>
          <a:stretch/>
        </p:blipFill>
        <p:spPr>
          <a:xfrm>
            <a:off x="82550" y="44451"/>
            <a:ext cx="12062443" cy="676910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426796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0F5937-CFE6-4E4A-B368-264C3A02D3B9}"/>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xmlns="" id="{414486FD-F404-4267-BDD3-15E9EFC87554}"/>
              </a:ext>
            </a:extLst>
          </p:cNvPr>
          <p:cNvSpPr>
            <a:spLocks noGrp="1"/>
          </p:cNvSpPr>
          <p:nvPr>
            <p:ph type="subTitle" idx="1"/>
          </p:nvPr>
        </p:nvSpPr>
        <p:spPr/>
        <p:txBody>
          <a:bodyPr/>
          <a:lstStyle/>
          <a:p>
            <a:endParaRPr lang="en-GB"/>
          </a:p>
        </p:txBody>
      </p:sp>
      <p:pic>
        <p:nvPicPr>
          <p:cNvPr id="3074" name="Picture 2" descr="Dodgeball is tool of &quot;oppression&quot; used to &quot;dehumanize&quot; others, researchers  argue">
            <a:extLst>
              <a:ext uri="{FF2B5EF4-FFF2-40B4-BE49-F238E27FC236}">
                <a16:creationId xmlns:a16="http://schemas.microsoft.com/office/drawing/2014/main" xmlns="" id="{37543060-2ADA-4F87-96E0-FAE9CC82B88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058" b="208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xmlns="" id="{DB3A675C-68C3-4480-B46A-2F4C10AB79B4}"/>
              </a:ext>
            </a:extLst>
          </p:cNvPr>
          <p:cNvSpPr txBox="1">
            <a:spLocks/>
          </p:cNvSpPr>
          <p:nvPr/>
        </p:nvSpPr>
        <p:spPr>
          <a:xfrm>
            <a:off x="126420" y="5269494"/>
            <a:ext cx="6723193" cy="889132"/>
          </a:xfrm>
          <a:prstGeom prst="rect">
            <a:avLst/>
          </a:prstGeom>
        </p:spPr>
        <p:txBody>
          <a:bodyPr vert="horz" lIns="91440" tIns="45720" rIns="91440" bIns="45720" rtlCol="0" anchor="b" anchorCtr="0">
            <a:normAutofit fontScale="55000" lnSpcReduction="20000"/>
          </a:bodyPr>
          <a:lstStyle>
            <a:lvl1pPr algn="l" defTabSz="914400" rtl="0" eaLnBrk="1" latinLnBrk="0" hangingPunct="1">
              <a:lnSpc>
                <a:spcPts val="3467"/>
              </a:lnSpc>
              <a:spcBef>
                <a:spcPct val="0"/>
              </a:spcBef>
              <a:buNone/>
              <a:defRPr sz="3467" kern="1200">
                <a:solidFill>
                  <a:schemeClr val="bg2"/>
                </a:solidFill>
                <a:latin typeface="+mj-lt"/>
                <a:ea typeface="+mj-ea"/>
                <a:cs typeface="+mj-cs"/>
              </a:defRPr>
            </a:lvl1pPr>
          </a:lstStyle>
          <a:p>
            <a:r>
              <a:rPr lang="en-GB" sz="5400" b="1" dirty="0">
                <a:solidFill>
                  <a:schemeClr val="bg1"/>
                </a:solidFill>
              </a:rPr>
              <a:t>Challenge 2: Responding to Risk</a:t>
            </a:r>
          </a:p>
        </p:txBody>
      </p:sp>
      <p:sp>
        <p:nvSpPr>
          <p:cNvPr id="6" name="Text Placeholder 2">
            <a:extLst>
              <a:ext uri="{FF2B5EF4-FFF2-40B4-BE49-F238E27FC236}">
                <a16:creationId xmlns:a16="http://schemas.microsoft.com/office/drawing/2014/main" xmlns="" id="{71964573-FFD3-44FC-951F-A3701762EC00}"/>
              </a:ext>
            </a:extLst>
          </p:cNvPr>
          <p:cNvSpPr txBox="1">
            <a:spLocks/>
          </p:cNvSpPr>
          <p:nvPr/>
        </p:nvSpPr>
        <p:spPr>
          <a:xfrm>
            <a:off x="266269" y="6158626"/>
            <a:ext cx="6723193" cy="480131"/>
          </a:xfrm>
          <a:prstGeom prst="rect">
            <a:avLst/>
          </a:prstGeom>
        </p:spPr>
        <p:txBody>
          <a:bodyPr vert="horz" wrap="square" lIns="0" tIns="45720" rIns="91440" bIns="45720" rtlCol="0" anchor="t" anchorCtr="0">
            <a:normAutofit fontScale="85000" lnSpcReduction="10000"/>
          </a:bodyPr>
          <a:lstStyle>
            <a:lvl1pPr marL="0" indent="0" algn="l" defTabSz="914400" rtl="0" eaLnBrk="1" latinLnBrk="0" hangingPunct="1">
              <a:lnSpc>
                <a:spcPct val="90000"/>
              </a:lnSpc>
              <a:spcBef>
                <a:spcPts val="1000"/>
              </a:spcBef>
              <a:spcAft>
                <a:spcPts val="0"/>
              </a:spcAft>
              <a:buFont typeface="Arial" panose="020B0604020202020204" pitchFamily="34" charset="0"/>
              <a:buNone/>
              <a:defRPr sz="2800" i="0" kern="1200">
                <a:solidFill>
                  <a:schemeClr val="tx1"/>
                </a:solidFill>
                <a:latin typeface="+mn-lt"/>
                <a:ea typeface="+mn-ea"/>
                <a:cs typeface="+mn-cs"/>
              </a:defRPr>
            </a:lvl1pPr>
            <a:lvl2pPr marL="609585" indent="0" algn="ctr" defTabSz="914400" rtl="0" eaLnBrk="1" latinLnBrk="0" hangingPunct="1">
              <a:lnSpc>
                <a:spcPct val="90000"/>
              </a:lnSpc>
              <a:spcBef>
                <a:spcPts val="500"/>
              </a:spcBef>
              <a:buFont typeface="Arial" panose="020B0604020202020204" pitchFamily="34" charset="0"/>
              <a:buNone/>
              <a:defRPr sz="2400" kern="1200">
                <a:solidFill>
                  <a:schemeClr val="tx1">
                    <a:tint val="75000"/>
                  </a:schemeClr>
                </a:solidFill>
                <a:latin typeface="+mn-lt"/>
                <a:ea typeface="+mn-ea"/>
                <a:cs typeface="+mn-cs"/>
              </a:defRPr>
            </a:lvl2pPr>
            <a:lvl3pPr marL="1219170" indent="0" algn="ctr"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3pPr>
            <a:lvl4pPr marL="1828754"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4pPr>
            <a:lvl5pPr marL="2438339"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5pPr>
            <a:lvl6pPr marL="3047924"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6pPr>
            <a:lvl7pPr marL="3657509"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7pPr>
            <a:lvl8pPr marL="4267093"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8pPr>
            <a:lvl9pPr marL="4876678" indent="0" algn="ctr"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9pPr>
          </a:lstStyle>
          <a:p>
            <a:r>
              <a:rPr lang="en-GB" dirty="0">
                <a:solidFill>
                  <a:schemeClr val="bg1"/>
                </a:solidFill>
              </a:rPr>
              <a:t>ICH: “</a:t>
            </a:r>
            <a:r>
              <a:rPr lang="en-GB" i="1" dirty="0">
                <a:solidFill>
                  <a:schemeClr val="bg1"/>
                </a:solidFill>
              </a:rPr>
              <a:t>Appropriate</a:t>
            </a:r>
            <a:r>
              <a:rPr lang="en-GB" dirty="0">
                <a:solidFill>
                  <a:schemeClr val="bg1"/>
                </a:solidFill>
              </a:rPr>
              <a:t> software testing procedures”</a:t>
            </a:r>
          </a:p>
        </p:txBody>
      </p:sp>
    </p:spTree>
    <p:extLst>
      <p:ext uri="{BB962C8B-B14F-4D97-AF65-F5344CB8AC3E}">
        <p14:creationId xmlns:p14="http://schemas.microsoft.com/office/powerpoint/2010/main" val="38968834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D21300EB-CBE2-4D0A-A9AD-BA3DD34ABAA9}"/>
              </a:ext>
            </a:extLst>
          </p:cNvPr>
          <p:cNvSpPr>
            <a:spLocks noGrp="1"/>
          </p:cNvSpPr>
          <p:nvPr>
            <p:ph sz="quarter" idx="12"/>
          </p:nvPr>
        </p:nvSpPr>
        <p:spPr>
          <a:xfrm>
            <a:off x="478870" y="5167350"/>
            <a:ext cx="11231033" cy="597787"/>
          </a:xfrm>
        </p:spPr>
        <p:txBody>
          <a:bodyPr>
            <a:normAutofit/>
          </a:bodyPr>
          <a:lstStyle/>
          <a:p>
            <a:pPr marL="457200" lvl="1" indent="0" algn="ctr">
              <a:buNone/>
            </a:pPr>
            <a:r>
              <a:rPr lang="en-GB" sz="3200" dirty="0"/>
              <a:t>Thank You</a:t>
            </a:r>
          </a:p>
        </p:txBody>
      </p:sp>
      <p:sp>
        <p:nvSpPr>
          <p:cNvPr id="3" name="Text Placeholder 2">
            <a:extLst>
              <a:ext uri="{FF2B5EF4-FFF2-40B4-BE49-F238E27FC236}">
                <a16:creationId xmlns:a16="http://schemas.microsoft.com/office/drawing/2014/main" xmlns="" id="{52DA4081-4750-46EC-BF22-8D83012A940B}"/>
              </a:ext>
            </a:extLst>
          </p:cNvPr>
          <p:cNvSpPr>
            <a:spLocks noGrp="1"/>
          </p:cNvSpPr>
          <p:nvPr>
            <p:ph type="body" sz="quarter" idx="14"/>
          </p:nvPr>
        </p:nvSpPr>
        <p:spPr/>
        <p:txBody>
          <a:bodyPr/>
          <a:lstStyle/>
          <a:p>
            <a:endParaRPr lang="en-GB" dirty="0"/>
          </a:p>
        </p:txBody>
      </p:sp>
      <p:sp>
        <p:nvSpPr>
          <p:cNvPr id="4" name="Text Placeholder 3">
            <a:extLst>
              <a:ext uri="{FF2B5EF4-FFF2-40B4-BE49-F238E27FC236}">
                <a16:creationId xmlns:a16="http://schemas.microsoft.com/office/drawing/2014/main" xmlns="" id="{DD57A1F0-BCC7-45C7-943D-AE2C55421C55}"/>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xmlns="" id="{AB2E37DD-D619-4B54-A30B-9968FFCF071E}"/>
              </a:ext>
            </a:extLst>
          </p:cNvPr>
          <p:cNvSpPr>
            <a:spLocks noGrp="1"/>
          </p:cNvSpPr>
          <p:nvPr>
            <p:ph type="title"/>
          </p:nvPr>
        </p:nvSpPr>
        <p:spPr>
          <a:xfrm>
            <a:off x="478870" y="418972"/>
            <a:ext cx="10616760" cy="597787"/>
          </a:xfrm>
        </p:spPr>
        <p:txBody>
          <a:bodyPr>
            <a:normAutofit fontScale="90000"/>
          </a:bodyPr>
          <a:lstStyle/>
          <a:p>
            <a:r>
              <a:rPr lang="en-GB" dirty="0"/>
              <a:t>Summary</a:t>
            </a:r>
          </a:p>
        </p:txBody>
      </p:sp>
      <p:sp>
        <p:nvSpPr>
          <p:cNvPr id="7" name="Rectangle 6">
            <a:extLst>
              <a:ext uri="{FF2B5EF4-FFF2-40B4-BE49-F238E27FC236}">
                <a16:creationId xmlns:a16="http://schemas.microsoft.com/office/drawing/2014/main" xmlns="" id="{F6575148-7444-4F61-AE3A-E0BE8668191B}"/>
              </a:ext>
            </a:extLst>
          </p:cNvPr>
          <p:cNvSpPr/>
          <p:nvPr/>
        </p:nvSpPr>
        <p:spPr>
          <a:xfrm>
            <a:off x="3046386" y="2521616"/>
            <a:ext cx="6096000" cy="1477328"/>
          </a:xfrm>
          <a:prstGeom prst="rect">
            <a:avLst/>
          </a:prstGeom>
        </p:spPr>
        <p:txBody>
          <a:bodyPr>
            <a:spAutoFit/>
          </a:bodyPr>
          <a:lstStyle/>
          <a:p>
            <a:pPr algn="ctr"/>
            <a:r>
              <a:rPr lang="en-GB" i="1" dirty="0"/>
              <a:t>“The computer software used for data management and statistical analysis should be </a:t>
            </a:r>
            <a:r>
              <a:rPr lang="en-GB" b="1" i="1" dirty="0">
                <a:solidFill>
                  <a:srgbClr val="3973B3"/>
                </a:solidFill>
              </a:rPr>
              <a:t>reliable</a:t>
            </a:r>
            <a:r>
              <a:rPr lang="en-GB" i="1" dirty="0"/>
              <a:t>, and documentation of </a:t>
            </a:r>
            <a:r>
              <a:rPr lang="en-GB" b="1" i="1" dirty="0">
                <a:solidFill>
                  <a:srgbClr val="3973B3"/>
                </a:solidFill>
              </a:rPr>
              <a:t>appropriate</a:t>
            </a:r>
            <a:r>
              <a:rPr lang="en-GB" i="1" dirty="0">
                <a:solidFill>
                  <a:srgbClr val="3973B3"/>
                </a:solidFill>
              </a:rPr>
              <a:t> </a:t>
            </a:r>
            <a:r>
              <a:rPr lang="en-GB" i="1" dirty="0"/>
              <a:t>software testing procedures should be available”</a:t>
            </a:r>
          </a:p>
          <a:p>
            <a:pPr algn="r"/>
            <a:r>
              <a:rPr lang="en-GB" dirty="0"/>
              <a:t>ICH E9</a:t>
            </a:r>
          </a:p>
        </p:txBody>
      </p:sp>
      <p:cxnSp>
        <p:nvCxnSpPr>
          <p:cNvPr id="8" name="Straight Arrow Connector 7">
            <a:extLst>
              <a:ext uri="{FF2B5EF4-FFF2-40B4-BE49-F238E27FC236}">
                <a16:creationId xmlns:a16="http://schemas.microsoft.com/office/drawing/2014/main" xmlns="" id="{FA2E944F-682C-43CC-ACF2-9927D2C03918}"/>
              </a:ext>
            </a:extLst>
          </p:cNvPr>
          <p:cNvCxnSpPr>
            <a:cxnSpLocks/>
          </p:cNvCxnSpPr>
          <p:nvPr/>
        </p:nvCxnSpPr>
        <p:spPr>
          <a:xfrm flipV="1">
            <a:off x="3303373" y="3482039"/>
            <a:ext cx="897799" cy="958156"/>
          </a:xfrm>
          <a:prstGeom prst="straightConnector1">
            <a:avLst/>
          </a:prstGeom>
          <a:ln w="38100">
            <a:solidFill>
              <a:srgbClr val="3973B3"/>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B4F16422-7D12-41EA-A379-3F5A27F8E3CC}"/>
              </a:ext>
            </a:extLst>
          </p:cNvPr>
          <p:cNvSpPr txBox="1"/>
          <p:nvPr/>
        </p:nvSpPr>
        <p:spPr>
          <a:xfrm>
            <a:off x="2168671" y="4434440"/>
            <a:ext cx="2269404" cy="369332"/>
          </a:xfrm>
          <a:prstGeom prst="rect">
            <a:avLst/>
          </a:prstGeom>
          <a:noFill/>
        </p:spPr>
        <p:txBody>
          <a:bodyPr wrap="none" rtlCol="0">
            <a:spAutoFit/>
          </a:bodyPr>
          <a:lstStyle/>
          <a:p>
            <a:r>
              <a:rPr lang="en-GB" dirty="0"/>
              <a:t>More of a challenge!</a:t>
            </a:r>
          </a:p>
        </p:txBody>
      </p:sp>
      <p:cxnSp>
        <p:nvCxnSpPr>
          <p:cNvPr id="14" name="Straight Arrow Connector 13">
            <a:extLst>
              <a:ext uri="{FF2B5EF4-FFF2-40B4-BE49-F238E27FC236}">
                <a16:creationId xmlns:a16="http://schemas.microsoft.com/office/drawing/2014/main" xmlns="" id="{852B9EF5-7169-4AE4-8E57-76E569FB38BD}"/>
              </a:ext>
            </a:extLst>
          </p:cNvPr>
          <p:cNvCxnSpPr>
            <a:cxnSpLocks/>
          </p:cNvCxnSpPr>
          <p:nvPr/>
        </p:nvCxnSpPr>
        <p:spPr>
          <a:xfrm flipH="1">
            <a:off x="7010400" y="1966346"/>
            <a:ext cx="815547" cy="639434"/>
          </a:xfrm>
          <a:prstGeom prst="straightConnector1">
            <a:avLst/>
          </a:prstGeom>
          <a:ln w="38100">
            <a:solidFill>
              <a:srgbClr val="3973B3"/>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xmlns="" id="{9A9A22D4-D5F1-4AB3-B734-A463A91B1B31}"/>
              </a:ext>
            </a:extLst>
          </p:cNvPr>
          <p:cNvSpPr txBox="1"/>
          <p:nvPr/>
        </p:nvSpPr>
        <p:spPr>
          <a:xfrm>
            <a:off x="7374733" y="1623312"/>
            <a:ext cx="2043957" cy="369332"/>
          </a:xfrm>
          <a:prstGeom prst="rect">
            <a:avLst/>
          </a:prstGeom>
          <a:noFill/>
        </p:spPr>
        <p:txBody>
          <a:bodyPr wrap="none" rtlCol="0">
            <a:spAutoFit/>
          </a:bodyPr>
          <a:lstStyle/>
          <a:p>
            <a:r>
              <a:rPr lang="en-GB" dirty="0"/>
              <a:t>Definitely possible</a:t>
            </a:r>
          </a:p>
        </p:txBody>
      </p:sp>
    </p:spTree>
    <p:extLst>
      <p:ext uri="{BB962C8B-B14F-4D97-AF65-F5344CB8AC3E}">
        <p14:creationId xmlns:p14="http://schemas.microsoft.com/office/powerpoint/2010/main" val="202079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1"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03BFC841-A142-4E67-80CE-77A85011694B}"/>
              </a:ext>
            </a:extLst>
          </p:cNvPr>
          <p:cNvSpPr>
            <a:spLocks noGrp="1"/>
          </p:cNvSpPr>
          <p:nvPr>
            <p:ph sz="quarter" idx="12"/>
          </p:nvPr>
        </p:nvSpPr>
        <p:spPr/>
        <p:txBody>
          <a:bodyPr/>
          <a:lstStyle/>
          <a:p>
            <a:endParaRPr lang="en-GB"/>
          </a:p>
        </p:txBody>
      </p:sp>
      <p:sp>
        <p:nvSpPr>
          <p:cNvPr id="3" name="Text Placeholder 2">
            <a:extLst>
              <a:ext uri="{FF2B5EF4-FFF2-40B4-BE49-F238E27FC236}">
                <a16:creationId xmlns:a16="http://schemas.microsoft.com/office/drawing/2014/main" xmlns="" id="{4795F829-BFBD-42E5-8002-618F32646FC0}"/>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xmlns="" id="{934C8953-18B2-44CB-A426-57B382A61612}"/>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xmlns="" id="{86974877-E038-4DC5-9954-42063FAE6DFA}"/>
              </a:ext>
            </a:extLst>
          </p:cNvPr>
          <p:cNvSpPr>
            <a:spLocks noGrp="1"/>
          </p:cNvSpPr>
          <p:nvPr>
            <p:ph type="title"/>
          </p:nvPr>
        </p:nvSpPr>
        <p:spPr/>
        <p:txBody>
          <a:bodyPr/>
          <a:lstStyle/>
          <a:p>
            <a:endParaRPr lang="en-GB"/>
          </a:p>
        </p:txBody>
      </p:sp>
      <p:pic>
        <p:nvPicPr>
          <p:cNvPr id="1026" name="Picture 2" descr="How to Raise Your Hand in Zoom on Desktop or Mobile">
            <a:extLst>
              <a:ext uri="{FF2B5EF4-FFF2-40B4-BE49-F238E27FC236}">
                <a16:creationId xmlns:a16="http://schemas.microsoft.com/office/drawing/2014/main" xmlns="" id="{39FD8FC5-D9C7-489B-BA3C-913F33B89E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5000"/>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CBC405FE-ABE6-488D-9416-3F96478170F4}"/>
              </a:ext>
            </a:extLst>
          </p:cNvPr>
          <p:cNvSpPr/>
          <p:nvPr/>
        </p:nvSpPr>
        <p:spPr>
          <a:xfrm>
            <a:off x="0" y="-1"/>
            <a:ext cx="12192000" cy="6858001"/>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4">
            <a:extLst>
              <a:ext uri="{FF2B5EF4-FFF2-40B4-BE49-F238E27FC236}">
                <a16:creationId xmlns:a16="http://schemas.microsoft.com/office/drawing/2014/main" xmlns="" id="{BE611470-C2E0-4AE9-9753-0A769697A30F}"/>
              </a:ext>
            </a:extLst>
          </p:cNvPr>
          <p:cNvSpPr txBox="1">
            <a:spLocks/>
          </p:cNvSpPr>
          <p:nvPr/>
        </p:nvSpPr>
        <p:spPr>
          <a:xfrm>
            <a:off x="82550" y="74484"/>
            <a:ext cx="11871849" cy="154957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5400" b="1" i="1" dirty="0"/>
              <a:t>How do I validate R?</a:t>
            </a:r>
          </a:p>
        </p:txBody>
      </p:sp>
      <p:cxnSp>
        <p:nvCxnSpPr>
          <p:cNvPr id="9" name="Straight Connector 8">
            <a:extLst>
              <a:ext uri="{FF2B5EF4-FFF2-40B4-BE49-F238E27FC236}">
                <a16:creationId xmlns:a16="http://schemas.microsoft.com/office/drawing/2014/main" xmlns="" id="{14C6210C-413F-4B11-B765-C79FB60A1299}"/>
              </a:ext>
            </a:extLst>
          </p:cNvPr>
          <p:cNvCxnSpPr/>
          <p:nvPr/>
        </p:nvCxnSpPr>
        <p:spPr>
          <a:xfrm>
            <a:off x="145366" y="164551"/>
            <a:ext cx="5950634" cy="722567"/>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1CE1A46B-0400-4645-AC63-60E4A3AB1EF9}"/>
              </a:ext>
            </a:extLst>
          </p:cNvPr>
          <p:cNvCxnSpPr>
            <a:cxnSpLocks/>
          </p:cNvCxnSpPr>
          <p:nvPr/>
        </p:nvCxnSpPr>
        <p:spPr>
          <a:xfrm flipV="1">
            <a:off x="178191" y="255032"/>
            <a:ext cx="5884985" cy="541607"/>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74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xmlns="" id="{37C56F69-458D-4EF4-86CD-909FAF6DC088}"/>
              </a:ext>
            </a:extLst>
          </p:cNvPr>
          <p:cNvSpPr>
            <a:spLocks noGrp="1"/>
          </p:cNvSpPr>
          <p:nvPr>
            <p:ph sz="quarter" idx="12"/>
          </p:nvPr>
        </p:nvSpPr>
        <p:spPr/>
        <p:txBody>
          <a:bodyPr/>
          <a:lstStyle/>
          <a:p>
            <a:r>
              <a:rPr lang="en-GB" dirty="0">
                <a:hlinkClick r:id="rId2"/>
              </a:rPr>
              <a:t>R Validation Hub</a:t>
            </a:r>
            <a:endParaRPr lang="en-GB" dirty="0"/>
          </a:p>
          <a:p>
            <a:r>
              <a:rPr lang="en-GB" dirty="0"/>
              <a:t>The </a:t>
            </a:r>
            <a:r>
              <a:rPr lang="en-GB" dirty="0">
                <a:hlinkClick r:id="rId3"/>
              </a:rPr>
              <a:t>PSI AIMS SIG</a:t>
            </a:r>
            <a:endParaRPr lang="en-GB" dirty="0"/>
          </a:p>
          <a:p>
            <a:r>
              <a:rPr lang="en-GB" dirty="0"/>
              <a:t>Shutterstock</a:t>
            </a:r>
          </a:p>
        </p:txBody>
      </p:sp>
      <p:sp>
        <p:nvSpPr>
          <p:cNvPr id="8" name="Text Placeholder 7">
            <a:extLst>
              <a:ext uri="{FF2B5EF4-FFF2-40B4-BE49-F238E27FC236}">
                <a16:creationId xmlns:a16="http://schemas.microsoft.com/office/drawing/2014/main" xmlns="" id="{400FCE9B-DB0D-4A47-AB4F-388E9219935D}"/>
              </a:ext>
            </a:extLst>
          </p:cNvPr>
          <p:cNvSpPr>
            <a:spLocks noGrp="1"/>
          </p:cNvSpPr>
          <p:nvPr>
            <p:ph type="body" sz="quarter" idx="14"/>
          </p:nvPr>
        </p:nvSpPr>
        <p:spPr/>
        <p:txBody>
          <a:bodyPr/>
          <a:lstStyle/>
          <a:p>
            <a:endParaRPr lang="en-GB"/>
          </a:p>
        </p:txBody>
      </p:sp>
      <p:sp>
        <p:nvSpPr>
          <p:cNvPr id="9" name="Text Placeholder 8">
            <a:extLst>
              <a:ext uri="{FF2B5EF4-FFF2-40B4-BE49-F238E27FC236}">
                <a16:creationId xmlns:a16="http://schemas.microsoft.com/office/drawing/2014/main" xmlns="" id="{8AE0B5A5-9A78-46B5-86F3-E580B29A4975}"/>
              </a:ext>
            </a:extLst>
          </p:cNvPr>
          <p:cNvSpPr>
            <a:spLocks noGrp="1"/>
          </p:cNvSpPr>
          <p:nvPr>
            <p:ph type="body" sz="quarter" idx="18"/>
          </p:nvPr>
        </p:nvSpPr>
        <p:spPr/>
        <p:txBody>
          <a:bodyPr/>
          <a:lstStyle/>
          <a:p>
            <a:endParaRPr lang="en-GB"/>
          </a:p>
        </p:txBody>
      </p:sp>
      <p:sp>
        <p:nvSpPr>
          <p:cNvPr id="6" name="Title 5">
            <a:extLst>
              <a:ext uri="{FF2B5EF4-FFF2-40B4-BE49-F238E27FC236}">
                <a16:creationId xmlns:a16="http://schemas.microsoft.com/office/drawing/2014/main" xmlns="" id="{9457B60A-D74B-45E2-904A-0FAD493D647C}"/>
              </a:ext>
            </a:extLst>
          </p:cNvPr>
          <p:cNvSpPr>
            <a:spLocks noGrp="1"/>
          </p:cNvSpPr>
          <p:nvPr>
            <p:ph type="title"/>
          </p:nvPr>
        </p:nvSpPr>
        <p:spPr>
          <a:xfrm>
            <a:off x="478870" y="418972"/>
            <a:ext cx="10616760" cy="597787"/>
          </a:xfrm>
        </p:spPr>
        <p:txBody>
          <a:bodyPr>
            <a:normAutofit fontScale="90000"/>
          </a:bodyPr>
          <a:lstStyle/>
          <a:p>
            <a:r>
              <a:rPr lang="en-GB" dirty="0"/>
              <a:t>Acknowledgements</a:t>
            </a:r>
          </a:p>
        </p:txBody>
      </p:sp>
    </p:spTree>
    <p:extLst>
      <p:ext uri="{BB962C8B-B14F-4D97-AF65-F5344CB8AC3E}">
        <p14:creationId xmlns:p14="http://schemas.microsoft.com/office/powerpoint/2010/main" val="36788227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8F7AA2-76C6-4AA7-B4AB-CD9CD16AC898}"/>
              </a:ext>
            </a:extLst>
          </p:cNvPr>
          <p:cNvSpPr>
            <a:spLocks noGrp="1"/>
          </p:cNvSpPr>
          <p:nvPr>
            <p:ph type="title"/>
          </p:nvPr>
        </p:nvSpPr>
        <p:spPr>
          <a:xfrm>
            <a:off x="478870" y="418972"/>
            <a:ext cx="10616760" cy="597787"/>
          </a:xfrm>
        </p:spPr>
        <p:txBody>
          <a:bodyPr>
            <a:normAutofit fontScale="90000"/>
          </a:bodyPr>
          <a:lstStyle/>
          <a:p>
            <a:r>
              <a:rPr lang="en-GB" dirty="0"/>
              <a:t>Further Reading</a:t>
            </a:r>
          </a:p>
        </p:txBody>
      </p:sp>
      <p:sp>
        <p:nvSpPr>
          <p:cNvPr id="3" name="Content Placeholder 2">
            <a:extLst>
              <a:ext uri="{FF2B5EF4-FFF2-40B4-BE49-F238E27FC236}">
                <a16:creationId xmlns:a16="http://schemas.microsoft.com/office/drawing/2014/main" xmlns="" id="{A4867EE1-F97B-46D4-9E94-C034AB04CDCA}"/>
              </a:ext>
            </a:extLst>
          </p:cNvPr>
          <p:cNvSpPr>
            <a:spLocks noGrp="1"/>
          </p:cNvSpPr>
          <p:nvPr>
            <p:ph sz="quarter" idx="12"/>
          </p:nvPr>
        </p:nvSpPr>
        <p:spPr>
          <a:xfrm>
            <a:off x="478870" y="1671738"/>
            <a:ext cx="11231033" cy="4767290"/>
          </a:xfrm>
        </p:spPr>
        <p:txBody>
          <a:bodyPr>
            <a:normAutofit/>
          </a:bodyPr>
          <a:lstStyle/>
          <a:p>
            <a:r>
              <a:rPr lang="en-GB" sz="1700" b="1" dirty="0"/>
              <a:t>R</a:t>
            </a:r>
          </a:p>
          <a:p>
            <a:pPr lvl="1"/>
            <a:r>
              <a:rPr lang="en-GB" sz="1500" dirty="0">
                <a:hlinkClick r:id="rId2"/>
              </a:rPr>
              <a:t>R Validation Hub</a:t>
            </a:r>
            <a:endParaRPr lang="en-GB" sz="1500" dirty="0"/>
          </a:p>
          <a:p>
            <a:pPr lvl="1"/>
            <a:r>
              <a:rPr lang="en-GB" sz="1500" dirty="0">
                <a:hlinkClick r:id="rId3"/>
              </a:rPr>
              <a:t>R: Regulatory Compliance and Validation Issues A Guidance Document for the Use of R in Regulated Clinical Trial Environments</a:t>
            </a:r>
            <a:r>
              <a:rPr lang="en-GB" sz="1500" dirty="0"/>
              <a:t> </a:t>
            </a:r>
          </a:p>
          <a:p>
            <a:pPr lvl="1"/>
            <a:r>
              <a:rPr lang="en-GB" sz="1500" dirty="0" err="1">
                <a:hlinkClick r:id="rId4"/>
              </a:rPr>
              <a:t>tidyverse</a:t>
            </a:r>
            <a:r>
              <a:rPr lang="en-GB" sz="1500" dirty="0">
                <a:hlinkClick r:id="rId4"/>
              </a:rPr>
              <a:t>, </a:t>
            </a:r>
            <a:r>
              <a:rPr lang="en-GB" sz="1500" dirty="0" err="1">
                <a:hlinkClick r:id="rId4"/>
              </a:rPr>
              <a:t>tidymodels</a:t>
            </a:r>
            <a:r>
              <a:rPr lang="en-GB" sz="1500" dirty="0">
                <a:hlinkClick r:id="rId4"/>
              </a:rPr>
              <a:t>, r-lib, and </a:t>
            </a:r>
            <a:r>
              <a:rPr lang="en-GB" sz="1500" dirty="0" err="1">
                <a:hlinkClick r:id="rId4"/>
              </a:rPr>
              <a:t>gt</a:t>
            </a:r>
            <a:r>
              <a:rPr lang="en-GB" sz="1500" dirty="0">
                <a:hlinkClick r:id="rId4"/>
              </a:rPr>
              <a:t> R packages: Regulatory Compliance and Validation Issues</a:t>
            </a:r>
            <a:r>
              <a:rPr lang="en-GB" sz="1500" dirty="0"/>
              <a:t> </a:t>
            </a:r>
          </a:p>
          <a:p>
            <a:r>
              <a:rPr lang="en-GB" sz="1700" b="1" dirty="0"/>
              <a:t>ICH</a:t>
            </a:r>
            <a:endParaRPr lang="en-GB" sz="1700" dirty="0"/>
          </a:p>
          <a:p>
            <a:pPr lvl="1"/>
            <a:r>
              <a:rPr lang="en-GB" sz="1500" dirty="0">
                <a:hlinkClick r:id="rId5"/>
              </a:rPr>
              <a:t>E9</a:t>
            </a:r>
            <a:endParaRPr lang="en-GB" sz="1500" dirty="0"/>
          </a:p>
          <a:p>
            <a:r>
              <a:rPr lang="en-GB" sz="1700" b="1" dirty="0"/>
              <a:t>FDA</a:t>
            </a:r>
            <a:endParaRPr lang="en-GB" sz="1700" dirty="0"/>
          </a:p>
          <a:p>
            <a:pPr lvl="1"/>
            <a:r>
              <a:rPr lang="en-GB" sz="1500" dirty="0">
                <a:hlinkClick r:id="rId6"/>
              </a:rPr>
              <a:t>FDA Statistical Software Clarifying Statement</a:t>
            </a:r>
            <a:endParaRPr lang="en-GB" sz="1500" dirty="0"/>
          </a:p>
          <a:p>
            <a:pPr lvl="1"/>
            <a:r>
              <a:rPr lang="en-GB" sz="1500" dirty="0">
                <a:hlinkClick r:id="rId7"/>
              </a:rPr>
              <a:t>21 CFR Part 11</a:t>
            </a:r>
            <a:endParaRPr lang="en-GB" sz="1500" dirty="0"/>
          </a:p>
          <a:p>
            <a:pPr lvl="1"/>
            <a:r>
              <a:rPr lang="en-GB" sz="1500" dirty="0">
                <a:hlinkClick r:id="rId8"/>
              </a:rPr>
              <a:t>Guidance for Industry Part 11, Electronic Records; Electronic Signatures — Scope and Application</a:t>
            </a:r>
            <a:endParaRPr lang="en-GB" sz="1500" dirty="0"/>
          </a:p>
          <a:p>
            <a:pPr lvl="1"/>
            <a:r>
              <a:rPr lang="en-GB" sz="1500" dirty="0">
                <a:hlinkClick r:id="rId9"/>
              </a:rPr>
              <a:t>Glossary of Computer System Software Development Terminology</a:t>
            </a:r>
            <a:endParaRPr lang="en-GB" sz="1500" dirty="0"/>
          </a:p>
          <a:p>
            <a:pPr lvl="1"/>
            <a:r>
              <a:rPr lang="en-GB" sz="1500" dirty="0">
                <a:hlinkClick r:id="rId10"/>
              </a:rPr>
              <a:t>General Principles of Software Validation; Final Guidance for Industry and FDA Staff</a:t>
            </a:r>
            <a:endParaRPr lang="en-GB" sz="1500" dirty="0"/>
          </a:p>
          <a:p>
            <a:r>
              <a:rPr lang="en-GB" sz="1700" b="1" dirty="0"/>
              <a:t>EMA</a:t>
            </a:r>
            <a:endParaRPr lang="en-GB" sz="1700" dirty="0"/>
          </a:p>
          <a:p>
            <a:pPr lvl="1"/>
            <a:r>
              <a:rPr lang="en-GB" sz="1500" dirty="0">
                <a:hlinkClick r:id="rId11"/>
              </a:rPr>
              <a:t>Notice to sponsors on validation and qualification of computerised systems used in clinical trials</a:t>
            </a:r>
            <a:endParaRPr lang="en-GB" sz="1500" dirty="0"/>
          </a:p>
          <a:p>
            <a:pPr lvl="1"/>
            <a:r>
              <a:rPr lang="en-GB" sz="1500" dirty="0">
                <a:hlinkClick r:id="rId12"/>
              </a:rPr>
              <a:t>Q&amp;A: Good clinical practice (GCP)</a:t>
            </a:r>
            <a:endParaRPr lang="en-GB" sz="1500" dirty="0"/>
          </a:p>
          <a:p>
            <a:endParaRPr lang="en-GB" dirty="0"/>
          </a:p>
        </p:txBody>
      </p:sp>
      <p:sp>
        <p:nvSpPr>
          <p:cNvPr id="4" name="Text Placeholder 3">
            <a:extLst>
              <a:ext uri="{FF2B5EF4-FFF2-40B4-BE49-F238E27FC236}">
                <a16:creationId xmlns:a16="http://schemas.microsoft.com/office/drawing/2014/main" xmlns="" id="{21158A0C-76EA-4C49-BAFE-8172EE7613BB}"/>
              </a:ext>
            </a:extLst>
          </p:cNvPr>
          <p:cNvSpPr>
            <a:spLocks noGrp="1"/>
          </p:cNvSpPr>
          <p:nvPr>
            <p:ph type="body" sz="quarter" idx="14"/>
          </p:nvPr>
        </p:nvSpPr>
        <p:spPr/>
        <p:txBody>
          <a:bodyPr/>
          <a:lstStyle/>
          <a:p>
            <a:endParaRPr lang="en-GB" dirty="0"/>
          </a:p>
        </p:txBody>
      </p:sp>
    </p:spTree>
    <p:extLst>
      <p:ext uri="{BB962C8B-B14F-4D97-AF65-F5344CB8AC3E}">
        <p14:creationId xmlns:p14="http://schemas.microsoft.com/office/powerpoint/2010/main" val="40871594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03BFC841-A142-4E67-80CE-77A85011694B}"/>
              </a:ext>
            </a:extLst>
          </p:cNvPr>
          <p:cNvSpPr>
            <a:spLocks noGrp="1"/>
          </p:cNvSpPr>
          <p:nvPr>
            <p:ph sz="quarter" idx="12"/>
          </p:nvPr>
        </p:nvSpPr>
        <p:spPr/>
        <p:txBody>
          <a:bodyPr/>
          <a:lstStyle/>
          <a:p>
            <a:endParaRPr lang="en-GB"/>
          </a:p>
        </p:txBody>
      </p:sp>
      <p:sp>
        <p:nvSpPr>
          <p:cNvPr id="3" name="Text Placeholder 2">
            <a:extLst>
              <a:ext uri="{FF2B5EF4-FFF2-40B4-BE49-F238E27FC236}">
                <a16:creationId xmlns:a16="http://schemas.microsoft.com/office/drawing/2014/main" xmlns="" id="{4795F829-BFBD-42E5-8002-618F32646FC0}"/>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xmlns="" id="{934C8953-18B2-44CB-A426-57B382A61612}"/>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xmlns="" id="{86974877-E038-4DC5-9954-42063FAE6DFA}"/>
              </a:ext>
            </a:extLst>
          </p:cNvPr>
          <p:cNvSpPr>
            <a:spLocks noGrp="1"/>
          </p:cNvSpPr>
          <p:nvPr>
            <p:ph type="title"/>
          </p:nvPr>
        </p:nvSpPr>
        <p:spPr/>
        <p:txBody>
          <a:bodyPr/>
          <a:lstStyle/>
          <a:p>
            <a:endParaRPr lang="en-GB"/>
          </a:p>
        </p:txBody>
      </p:sp>
      <p:pic>
        <p:nvPicPr>
          <p:cNvPr id="1026" name="Picture 2" descr="How to Raise Your Hand in Zoom on Desktop or Mobile">
            <a:extLst>
              <a:ext uri="{FF2B5EF4-FFF2-40B4-BE49-F238E27FC236}">
                <a16:creationId xmlns:a16="http://schemas.microsoft.com/office/drawing/2014/main" xmlns="" id="{39FD8FC5-D9C7-489B-BA3C-913F33B89E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5000"/>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CBC405FE-ABE6-488D-9416-3F96478170F4}"/>
              </a:ext>
            </a:extLst>
          </p:cNvPr>
          <p:cNvSpPr/>
          <p:nvPr/>
        </p:nvSpPr>
        <p:spPr>
          <a:xfrm>
            <a:off x="0" y="-1"/>
            <a:ext cx="12192000" cy="6858001"/>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4">
            <a:extLst>
              <a:ext uri="{FF2B5EF4-FFF2-40B4-BE49-F238E27FC236}">
                <a16:creationId xmlns:a16="http://schemas.microsoft.com/office/drawing/2014/main" xmlns="" id="{BE611470-C2E0-4AE9-9753-0A769697A30F}"/>
              </a:ext>
            </a:extLst>
          </p:cNvPr>
          <p:cNvSpPr txBox="1">
            <a:spLocks/>
          </p:cNvSpPr>
          <p:nvPr/>
        </p:nvSpPr>
        <p:spPr>
          <a:xfrm>
            <a:off x="82550" y="74484"/>
            <a:ext cx="11871849" cy="154957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5400" b="1" i="1" dirty="0"/>
              <a:t>Is R reliable? </a:t>
            </a:r>
          </a:p>
        </p:txBody>
      </p:sp>
    </p:spTree>
    <p:extLst>
      <p:ext uri="{BB962C8B-B14F-4D97-AF65-F5344CB8AC3E}">
        <p14:creationId xmlns:p14="http://schemas.microsoft.com/office/powerpoint/2010/main" val="33438131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xmlns="" id="{FBE7A929-396C-4899-A337-CB0C85ADAFA2}"/>
              </a:ext>
            </a:extLst>
          </p:cNvPr>
          <p:cNvGrpSpPr/>
          <p:nvPr/>
        </p:nvGrpSpPr>
        <p:grpSpPr>
          <a:xfrm>
            <a:off x="4077286" y="1772528"/>
            <a:ext cx="7835704" cy="4825219"/>
            <a:chOff x="3676356" y="1477107"/>
            <a:chExt cx="7835704" cy="4825219"/>
          </a:xfrm>
        </p:grpSpPr>
        <p:pic>
          <p:nvPicPr>
            <p:cNvPr id="2" name="Picture 1">
              <a:extLst>
                <a:ext uri="{FF2B5EF4-FFF2-40B4-BE49-F238E27FC236}">
                  <a16:creationId xmlns:a16="http://schemas.microsoft.com/office/drawing/2014/main" xmlns="" id="{39754075-BC36-402C-8B2C-C191F7979F41}"/>
                </a:ext>
              </a:extLst>
            </p:cNvPr>
            <p:cNvPicPr>
              <a:picLocks noChangeAspect="1"/>
            </p:cNvPicPr>
            <p:nvPr/>
          </p:nvPicPr>
          <p:blipFill>
            <a:blip r:embed="rId3"/>
            <a:stretch>
              <a:fillRect/>
            </a:stretch>
          </p:blipFill>
          <p:spPr>
            <a:xfrm>
              <a:off x="3893746" y="1723904"/>
              <a:ext cx="7400925" cy="4086225"/>
            </a:xfrm>
            <a:prstGeom prst="rect">
              <a:avLst/>
            </a:prstGeom>
          </p:spPr>
        </p:pic>
        <p:sp>
          <p:nvSpPr>
            <p:cNvPr id="5" name="Oval 4">
              <a:extLst>
                <a:ext uri="{FF2B5EF4-FFF2-40B4-BE49-F238E27FC236}">
                  <a16:creationId xmlns:a16="http://schemas.microsoft.com/office/drawing/2014/main" xmlns="" id="{8CB3D7AC-D272-4DAE-AE69-BE44E733F6F3}"/>
                </a:ext>
              </a:extLst>
            </p:cNvPr>
            <p:cNvSpPr/>
            <p:nvPr/>
          </p:nvSpPr>
          <p:spPr>
            <a:xfrm>
              <a:off x="3893746" y="2293034"/>
              <a:ext cx="7585491" cy="2532184"/>
            </a:xfrm>
            <a:prstGeom prst="ellipse">
              <a:avLst/>
            </a:prstGeom>
            <a:noFill/>
            <a:ln w="38100">
              <a:solidFill>
                <a:srgbClr val="397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xmlns="" id="{4F3A80F7-8FB7-4D92-A17F-BB5FCB265614}"/>
                </a:ext>
              </a:extLst>
            </p:cNvPr>
            <p:cNvSpPr/>
            <p:nvPr/>
          </p:nvSpPr>
          <p:spPr>
            <a:xfrm>
              <a:off x="3676356" y="1477107"/>
              <a:ext cx="7835704" cy="4825219"/>
            </a:xfrm>
            <a:prstGeom prst="rect">
              <a:avLst/>
            </a:pr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 name="TextBox 2">
            <a:extLst>
              <a:ext uri="{FF2B5EF4-FFF2-40B4-BE49-F238E27FC236}">
                <a16:creationId xmlns:a16="http://schemas.microsoft.com/office/drawing/2014/main" xmlns="" id="{9C1FC3A7-147B-4E31-9770-7CCE3795FCE8}"/>
              </a:ext>
            </a:extLst>
          </p:cNvPr>
          <p:cNvSpPr txBox="1"/>
          <p:nvPr/>
        </p:nvSpPr>
        <p:spPr>
          <a:xfrm>
            <a:off x="693346" y="1026330"/>
            <a:ext cx="9523828" cy="2308324"/>
          </a:xfrm>
          <a:prstGeom prst="rect">
            <a:avLst/>
          </a:prstGeom>
          <a:solidFill>
            <a:schemeClr val="bg1"/>
          </a:solidFill>
          <a:effectLst>
            <a:outerShdw blurRad="50800" dist="38100" dir="5400000" algn="t" rotWithShape="0">
              <a:prstClr val="black">
                <a:alpha val="40000"/>
              </a:prstClr>
            </a:outerShdw>
          </a:effectLst>
        </p:spPr>
        <p:txBody>
          <a:bodyPr wrap="square" rtlCol="0">
            <a:spAutoFit/>
          </a:bodyPr>
          <a:lstStyle/>
          <a:p>
            <a:r>
              <a:rPr lang="en-GB" b="1" dirty="0">
                <a:solidFill>
                  <a:schemeClr val="bg1">
                    <a:lumMod val="65000"/>
                  </a:schemeClr>
                </a:solidFill>
              </a:rPr>
              <a:t>5.8 Integrity of Data and Computer Software Validity </a:t>
            </a:r>
          </a:p>
          <a:p>
            <a:r>
              <a:rPr lang="en-GB" dirty="0">
                <a:solidFill>
                  <a:schemeClr val="bg1">
                    <a:lumMod val="65000"/>
                  </a:schemeClr>
                </a:solidFill>
              </a:rPr>
              <a:t>The credibility of the numerical results of the analysis depends on the </a:t>
            </a:r>
            <a:r>
              <a:rPr lang="en-GB" b="1" dirty="0">
                <a:solidFill>
                  <a:srgbClr val="3973B3"/>
                </a:solidFill>
              </a:rPr>
              <a:t>quality and validity of the methods and software </a:t>
            </a:r>
            <a:r>
              <a:rPr lang="en-GB" dirty="0">
                <a:solidFill>
                  <a:schemeClr val="bg1">
                    <a:lumMod val="65000"/>
                  </a:schemeClr>
                </a:solidFill>
              </a:rPr>
              <a:t>(both internally and externally written) used both for data management (data entry, storage, verification, correction and retrieval) and also for processing the data statistically. Data management activities should therefore be based on thorough and effective standard operating procedures. </a:t>
            </a:r>
            <a:r>
              <a:rPr lang="en-GB" b="1" dirty="0">
                <a:solidFill>
                  <a:srgbClr val="3973B3"/>
                </a:solidFill>
              </a:rPr>
              <a:t>The computer software used for data management and statistical analysis should be reliable, and documentation of appropriate software testing procedures should be available. </a:t>
            </a:r>
          </a:p>
        </p:txBody>
      </p:sp>
      <p:sp>
        <p:nvSpPr>
          <p:cNvPr id="7" name="Title 6">
            <a:extLst>
              <a:ext uri="{FF2B5EF4-FFF2-40B4-BE49-F238E27FC236}">
                <a16:creationId xmlns:a16="http://schemas.microsoft.com/office/drawing/2014/main" xmlns="" id="{6D202A66-07E2-49D6-9DDC-9131ED3ED509}"/>
              </a:ext>
            </a:extLst>
          </p:cNvPr>
          <p:cNvSpPr>
            <a:spLocks noGrp="1"/>
          </p:cNvSpPr>
          <p:nvPr>
            <p:ph type="title"/>
          </p:nvPr>
        </p:nvSpPr>
        <p:spPr>
          <a:xfrm>
            <a:off x="478870" y="418972"/>
            <a:ext cx="10616760" cy="597787"/>
          </a:xfrm>
        </p:spPr>
        <p:txBody>
          <a:bodyPr>
            <a:normAutofit fontScale="90000"/>
          </a:bodyPr>
          <a:lstStyle/>
          <a:p>
            <a:r>
              <a:rPr lang="en-GB" i="1" dirty="0"/>
              <a:t>Reliable</a:t>
            </a:r>
            <a:r>
              <a:rPr lang="en-GB" dirty="0"/>
              <a:t> Software</a:t>
            </a:r>
          </a:p>
        </p:txBody>
      </p:sp>
      <p:sp>
        <p:nvSpPr>
          <p:cNvPr id="10" name="Text Placeholder 9">
            <a:extLst>
              <a:ext uri="{FF2B5EF4-FFF2-40B4-BE49-F238E27FC236}">
                <a16:creationId xmlns:a16="http://schemas.microsoft.com/office/drawing/2014/main" xmlns="" id="{65F2376C-C805-47D9-B91D-E4F1C8881DDE}"/>
              </a:ext>
            </a:extLst>
          </p:cNvPr>
          <p:cNvSpPr>
            <a:spLocks noGrp="1"/>
          </p:cNvSpPr>
          <p:nvPr>
            <p:ph type="body" sz="quarter" idx="18"/>
          </p:nvPr>
        </p:nvSpPr>
        <p:spPr>
          <a:xfrm>
            <a:off x="47625" y="6604780"/>
            <a:ext cx="11232000" cy="203133"/>
          </a:xfrm>
        </p:spPr>
        <p:txBody>
          <a:bodyPr/>
          <a:lstStyle/>
          <a:p>
            <a:r>
              <a:rPr lang="en-GB" sz="800" dirty="0"/>
              <a:t>ICH E9: https://www.ema.europa.eu/en/documents/scientific-guideline/ich-e-9-statistical-principles-clinical-trials-step-5_en.pdf</a:t>
            </a:r>
          </a:p>
        </p:txBody>
      </p:sp>
    </p:spTree>
    <p:extLst>
      <p:ext uri="{BB962C8B-B14F-4D97-AF65-F5344CB8AC3E}">
        <p14:creationId xmlns:p14="http://schemas.microsoft.com/office/powerpoint/2010/main" val="18664629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56000"/>
          </a:schemeClr>
        </a:solidFill>
        <a:effectLst/>
      </p:bgPr>
    </p:bg>
    <p:spTree>
      <p:nvGrpSpPr>
        <p:cNvPr id="1" name=""/>
        <p:cNvGrpSpPr/>
        <p:nvPr/>
      </p:nvGrpSpPr>
      <p:grpSpPr>
        <a:xfrm>
          <a:off x="0" y="0"/>
          <a:ext cx="0" cy="0"/>
          <a:chOff x="0" y="0"/>
          <a:chExt cx="0" cy="0"/>
        </a:xfrm>
      </p:grpSpPr>
      <p:pic>
        <p:nvPicPr>
          <p:cNvPr id="7" name="Content Placeholder 6" descr="Graphical user interface, text, application, email&#10;&#10;Description automatically generated">
            <a:extLst>
              <a:ext uri="{FF2B5EF4-FFF2-40B4-BE49-F238E27FC236}">
                <a16:creationId xmlns:a16="http://schemas.microsoft.com/office/drawing/2014/main" xmlns="" id="{E075CAF0-A323-41E9-94FC-F52C70EDBC78}"/>
              </a:ext>
            </a:extLst>
          </p:cNvPr>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1899603" y="243681"/>
            <a:ext cx="8910637" cy="6370637"/>
          </a:xfrm>
        </p:spPr>
      </p:pic>
      <p:sp>
        <p:nvSpPr>
          <p:cNvPr id="2" name="Rectangle 1">
            <a:extLst>
              <a:ext uri="{FF2B5EF4-FFF2-40B4-BE49-F238E27FC236}">
                <a16:creationId xmlns:a16="http://schemas.microsoft.com/office/drawing/2014/main" xmlns="" id="{9B2A7B8B-1177-46AD-88C8-B2D56D190640}"/>
              </a:ext>
            </a:extLst>
          </p:cNvPr>
          <p:cNvSpPr/>
          <p:nvPr/>
        </p:nvSpPr>
        <p:spPr>
          <a:xfrm>
            <a:off x="47625" y="6598106"/>
            <a:ext cx="9096375" cy="215444"/>
          </a:xfrm>
          <a:prstGeom prst="rect">
            <a:avLst/>
          </a:prstGeom>
        </p:spPr>
        <p:txBody>
          <a:bodyPr wrap="square">
            <a:spAutoFit/>
          </a:bodyPr>
          <a:lstStyle/>
          <a:p>
            <a:r>
              <a:rPr lang="en-GB" sz="800" dirty="0"/>
              <a:t>Source: https://www.fda.gov/downloads/ForIndustry/DataStandards/StudyDataStandards/UCM587506.pdf</a:t>
            </a:r>
          </a:p>
        </p:txBody>
      </p:sp>
    </p:spTree>
    <p:extLst>
      <p:ext uri="{BB962C8B-B14F-4D97-AF65-F5344CB8AC3E}">
        <p14:creationId xmlns:p14="http://schemas.microsoft.com/office/powerpoint/2010/main" val="27219824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0D964E17-83CE-425B-89C0-3DF97BA832AB}"/>
              </a:ext>
            </a:extLst>
          </p:cNvPr>
          <p:cNvSpPr>
            <a:spLocks noGrp="1"/>
          </p:cNvSpPr>
          <p:nvPr>
            <p:ph sz="quarter" idx="12"/>
          </p:nvPr>
        </p:nvSpPr>
        <p:spPr>
          <a:xfrm>
            <a:off x="5686581" y="3429000"/>
            <a:ext cx="4051097" cy="1190767"/>
          </a:xfrm>
        </p:spPr>
        <p:txBody>
          <a:bodyPr>
            <a:normAutofit/>
          </a:bodyPr>
          <a:lstStyle/>
          <a:p>
            <a:pPr marL="0" indent="0">
              <a:buNone/>
            </a:pPr>
            <a:r>
              <a:rPr lang="en-GB" sz="3200" b="1" i="1" dirty="0"/>
              <a:t>Is this reliable?</a:t>
            </a:r>
          </a:p>
        </p:txBody>
      </p:sp>
      <p:sp>
        <p:nvSpPr>
          <p:cNvPr id="3" name="Text Placeholder 2">
            <a:extLst>
              <a:ext uri="{FF2B5EF4-FFF2-40B4-BE49-F238E27FC236}">
                <a16:creationId xmlns:a16="http://schemas.microsoft.com/office/drawing/2014/main" xmlns="" id="{532FF83D-2E4F-45EF-9334-F98D235F51EF}"/>
              </a:ext>
            </a:extLst>
          </p:cNvPr>
          <p:cNvSpPr>
            <a:spLocks noGrp="1"/>
          </p:cNvSpPr>
          <p:nvPr>
            <p:ph type="body" sz="quarter" idx="14"/>
          </p:nvPr>
        </p:nvSpPr>
        <p:spPr/>
        <p:txBody>
          <a:bodyPr/>
          <a:lstStyle/>
          <a:p>
            <a:r>
              <a:rPr lang="en-GB" i="1" dirty="0"/>
              <a:t>A popular closed source language</a:t>
            </a:r>
          </a:p>
        </p:txBody>
      </p:sp>
      <p:sp>
        <p:nvSpPr>
          <p:cNvPr id="4" name="Text Placeholder 3">
            <a:extLst>
              <a:ext uri="{FF2B5EF4-FFF2-40B4-BE49-F238E27FC236}">
                <a16:creationId xmlns:a16="http://schemas.microsoft.com/office/drawing/2014/main" xmlns="" id="{08503DEE-DE9D-4C81-BD04-7D445396D58E}"/>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xmlns="" id="{90C5E784-82C9-4F55-9E65-D0A3C2DEE8C1}"/>
              </a:ext>
            </a:extLst>
          </p:cNvPr>
          <p:cNvSpPr>
            <a:spLocks noGrp="1"/>
          </p:cNvSpPr>
          <p:nvPr>
            <p:ph type="title"/>
          </p:nvPr>
        </p:nvSpPr>
        <p:spPr>
          <a:xfrm>
            <a:off x="478870" y="418972"/>
            <a:ext cx="10616760" cy="597787"/>
          </a:xfrm>
        </p:spPr>
        <p:txBody>
          <a:bodyPr>
            <a:normAutofit fontScale="90000"/>
          </a:bodyPr>
          <a:lstStyle/>
          <a:p>
            <a:r>
              <a:rPr lang="en-GB" dirty="0"/>
              <a:t>Example</a:t>
            </a:r>
          </a:p>
        </p:txBody>
      </p:sp>
      <p:pic>
        <p:nvPicPr>
          <p:cNvPr id="6" name="Picture 5">
            <a:extLst>
              <a:ext uri="{FF2B5EF4-FFF2-40B4-BE49-F238E27FC236}">
                <a16:creationId xmlns:a16="http://schemas.microsoft.com/office/drawing/2014/main" xmlns="" id="{39345E74-5859-4EB5-9200-7D0F0FAB542B}"/>
              </a:ext>
            </a:extLst>
          </p:cNvPr>
          <p:cNvPicPr>
            <a:picLocks noChangeAspect="1"/>
          </p:cNvPicPr>
          <p:nvPr/>
        </p:nvPicPr>
        <p:blipFill>
          <a:blip r:embed="rId2"/>
          <a:stretch>
            <a:fillRect/>
          </a:stretch>
        </p:blipFill>
        <p:spPr>
          <a:xfrm>
            <a:off x="477905" y="1719923"/>
            <a:ext cx="3659081" cy="3454536"/>
          </a:xfrm>
          <a:prstGeom prst="rect">
            <a:avLst/>
          </a:prstGeom>
          <a:solidFill>
            <a:schemeClr val="bg1"/>
          </a:solidFill>
          <a:effectLst>
            <a:outerShdw blurRad="50800" dist="38100" dir="5400000" algn="t" rotWithShape="0">
              <a:prstClr val="black">
                <a:alpha val="40000"/>
              </a:prstClr>
            </a:outerShdw>
          </a:effectLst>
        </p:spPr>
      </p:pic>
      <p:pic>
        <p:nvPicPr>
          <p:cNvPr id="7" name="Picture 6">
            <a:extLst>
              <a:ext uri="{FF2B5EF4-FFF2-40B4-BE49-F238E27FC236}">
                <a16:creationId xmlns:a16="http://schemas.microsoft.com/office/drawing/2014/main" xmlns="" id="{5F0749A5-AA9A-41C2-8DA5-D8542C53B90B}"/>
              </a:ext>
            </a:extLst>
          </p:cNvPr>
          <p:cNvPicPr>
            <a:picLocks noChangeAspect="1"/>
          </p:cNvPicPr>
          <p:nvPr/>
        </p:nvPicPr>
        <p:blipFill>
          <a:blip r:embed="rId3"/>
          <a:stretch>
            <a:fillRect/>
          </a:stretch>
        </p:blipFill>
        <p:spPr>
          <a:xfrm>
            <a:off x="5686581" y="1719923"/>
            <a:ext cx="4058162" cy="121664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12874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E4C09D0-20F4-4CE7-B695-A45DF36E17EC}"/>
              </a:ext>
            </a:extLst>
          </p:cNvPr>
          <p:cNvSpPr>
            <a:spLocks noGrp="1"/>
          </p:cNvSpPr>
          <p:nvPr>
            <p:ph sz="quarter" idx="12"/>
          </p:nvPr>
        </p:nvSpPr>
        <p:spPr/>
        <p:txBody>
          <a:bodyPr/>
          <a:lstStyle/>
          <a:p>
            <a:r>
              <a:rPr lang="en-GB" i="1" dirty="0"/>
              <a:t>“I know the actual answer”</a:t>
            </a:r>
          </a:p>
          <a:p>
            <a:r>
              <a:rPr lang="en-GB" i="1" dirty="0"/>
              <a:t>“It’s in the ballpark of what I might expect to see”</a:t>
            </a:r>
          </a:p>
          <a:p>
            <a:r>
              <a:rPr lang="en-GB" i="1" dirty="0"/>
              <a:t>“I’ve used the software before and it did what I expected”</a:t>
            </a:r>
          </a:p>
          <a:p>
            <a:r>
              <a:rPr lang="en-GB" i="1" dirty="0"/>
              <a:t>“Many others use the software and it does what they expect”</a:t>
            </a:r>
          </a:p>
          <a:p>
            <a:r>
              <a:rPr lang="en-GB" i="1" dirty="0"/>
              <a:t>“When I learnt statistics, I was taught using the software”</a:t>
            </a:r>
          </a:p>
          <a:p>
            <a:r>
              <a:rPr lang="en-GB" i="1" dirty="0"/>
              <a:t>“The software is used/cited in statistical literature”</a:t>
            </a:r>
          </a:p>
          <a:p>
            <a:r>
              <a:rPr lang="en-GB" i="1" dirty="0"/>
              <a:t>“I trust that the software owner develops it using best practice”</a:t>
            </a:r>
          </a:p>
          <a:p>
            <a:r>
              <a:rPr lang="en-GB" i="1" dirty="0"/>
              <a:t>“The software owner provides tests that I can use to verify that it is working”</a:t>
            </a:r>
          </a:p>
          <a:p>
            <a:endParaRPr lang="en-GB" i="1" dirty="0"/>
          </a:p>
          <a:p>
            <a:endParaRPr lang="en-GB" dirty="0"/>
          </a:p>
        </p:txBody>
      </p:sp>
      <p:sp>
        <p:nvSpPr>
          <p:cNvPr id="3" name="Text Placeholder 2">
            <a:extLst>
              <a:ext uri="{FF2B5EF4-FFF2-40B4-BE49-F238E27FC236}">
                <a16:creationId xmlns:a16="http://schemas.microsoft.com/office/drawing/2014/main" xmlns="" id="{DE082165-5858-4379-B6BB-A7C50D22CCA0}"/>
              </a:ext>
            </a:extLst>
          </p:cNvPr>
          <p:cNvSpPr>
            <a:spLocks noGrp="1"/>
          </p:cNvSpPr>
          <p:nvPr>
            <p:ph type="body" sz="quarter" idx="14"/>
          </p:nvPr>
        </p:nvSpPr>
        <p:spPr/>
        <p:txBody>
          <a:bodyPr/>
          <a:lstStyle/>
          <a:p>
            <a:r>
              <a:rPr lang="en-GB" dirty="0"/>
              <a:t>Why do we trust the summary?</a:t>
            </a:r>
          </a:p>
        </p:txBody>
      </p:sp>
      <p:sp>
        <p:nvSpPr>
          <p:cNvPr id="4" name="Text Placeholder 3">
            <a:extLst>
              <a:ext uri="{FF2B5EF4-FFF2-40B4-BE49-F238E27FC236}">
                <a16:creationId xmlns:a16="http://schemas.microsoft.com/office/drawing/2014/main" xmlns="" id="{FD5773D9-ECCA-4D73-A4F7-16CD9D313AD2}"/>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xmlns="" id="{B21A593D-2DF2-4097-AF69-BFB3371BFDA0}"/>
              </a:ext>
            </a:extLst>
          </p:cNvPr>
          <p:cNvSpPr>
            <a:spLocks noGrp="1"/>
          </p:cNvSpPr>
          <p:nvPr>
            <p:ph type="title"/>
          </p:nvPr>
        </p:nvSpPr>
        <p:spPr>
          <a:xfrm>
            <a:off x="478870" y="418972"/>
            <a:ext cx="10616760" cy="597787"/>
          </a:xfrm>
        </p:spPr>
        <p:txBody>
          <a:bodyPr>
            <a:normAutofit fontScale="90000"/>
          </a:bodyPr>
          <a:lstStyle/>
          <a:p>
            <a:r>
              <a:rPr lang="en-GB" dirty="0"/>
              <a:t>Reliable Software</a:t>
            </a:r>
          </a:p>
        </p:txBody>
      </p:sp>
      <p:sp>
        <p:nvSpPr>
          <p:cNvPr id="6" name="Right Brace 5">
            <a:extLst>
              <a:ext uri="{FF2B5EF4-FFF2-40B4-BE49-F238E27FC236}">
                <a16:creationId xmlns:a16="http://schemas.microsoft.com/office/drawing/2014/main" xmlns="" id="{37E24FA0-40A3-4280-84A4-7F6D07260CE3}"/>
              </a:ext>
            </a:extLst>
          </p:cNvPr>
          <p:cNvSpPr/>
          <p:nvPr/>
        </p:nvSpPr>
        <p:spPr>
          <a:xfrm>
            <a:off x="9312813" y="1603919"/>
            <a:ext cx="239151" cy="639878"/>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Right Brace 6">
            <a:extLst>
              <a:ext uri="{FF2B5EF4-FFF2-40B4-BE49-F238E27FC236}">
                <a16:creationId xmlns:a16="http://schemas.microsoft.com/office/drawing/2014/main" xmlns="" id="{132EE998-2057-40EA-9BE7-76375A594C06}"/>
              </a:ext>
            </a:extLst>
          </p:cNvPr>
          <p:cNvSpPr/>
          <p:nvPr/>
        </p:nvSpPr>
        <p:spPr>
          <a:xfrm>
            <a:off x="9312812" y="2372140"/>
            <a:ext cx="239151" cy="1505242"/>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Right Brace 8">
            <a:extLst>
              <a:ext uri="{FF2B5EF4-FFF2-40B4-BE49-F238E27FC236}">
                <a16:creationId xmlns:a16="http://schemas.microsoft.com/office/drawing/2014/main" xmlns="" id="{23B55606-2A89-4C7F-B47F-772302D4C31D}"/>
              </a:ext>
            </a:extLst>
          </p:cNvPr>
          <p:cNvSpPr/>
          <p:nvPr/>
        </p:nvSpPr>
        <p:spPr>
          <a:xfrm>
            <a:off x="9312812" y="4037822"/>
            <a:ext cx="239151" cy="748362"/>
          </a:xfrm>
          <a:prstGeom prst="rightBrace">
            <a:avLst/>
          </a:prstGeom>
          <a:ln w="28575">
            <a:solidFill>
              <a:srgbClr val="3973B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extBox 9">
            <a:extLst>
              <a:ext uri="{FF2B5EF4-FFF2-40B4-BE49-F238E27FC236}">
                <a16:creationId xmlns:a16="http://schemas.microsoft.com/office/drawing/2014/main" xmlns="" id="{DE229E5B-AA78-4205-A803-2762DC5F1677}"/>
              </a:ext>
            </a:extLst>
          </p:cNvPr>
          <p:cNvSpPr txBox="1"/>
          <p:nvPr/>
        </p:nvSpPr>
        <p:spPr>
          <a:xfrm>
            <a:off x="9791114" y="1737360"/>
            <a:ext cx="1039067" cy="369332"/>
          </a:xfrm>
          <a:prstGeom prst="rect">
            <a:avLst/>
          </a:prstGeom>
          <a:noFill/>
        </p:spPr>
        <p:txBody>
          <a:bodyPr wrap="none" rtlCol="0">
            <a:spAutoFit/>
          </a:bodyPr>
          <a:lstStyle/>
          <a:p>
            <a:r>
              <a:rPr lang="en-GB" dirty="0"/>
              <a:t>Intuition</a:t>
            </a:r>
          </a:p>
        </p:txBody>
      </p:sp>
      <p:sp>
        <p:nvSpPr>
          <p:cNvPr id="11" name="TextBox 10">
            <a:extLst>
              <a:ext uri="{FF2B5EF4-FFF2-40B4-BE49-F238E27FC236}">
                <a16:creationId xmlns:a16="http://schemas.microsoft.com/office/drawing/2014/main" xmlns="" id="{28DC4BEE-157D-44AF-95C2-EFFECA3CE6A2}"/>
              </a:ext>
            </a:extLst>
          </p:cNvPr>
          <p:cNvSpPr txBox="1"/>
          <p:nvPr/>
        </p:nvSpPr>
        <p:spPr>
          <a:xfrm>
            <a:off x="9791114" y="2928162"/>
            <a:ext cx="2347309" cy="369332"/>
          </a:xfrm>
          <a:prstGeom prst="rect">
            <a:avLst/>
          </a:prstGeom>
          <a:noFill/>
        </p:spPr>
        <p:txBody>
          <a:bodyPr wrap="none" rtlCol="0">
            <a:spAutoFit/>
          </a:bodyPr>
          <a:lstStyle/>
          <a:p>
            <a:r>
              <a:rPr lang="en-GB" dirty="0"/>
              <a:t>Community Exposure</a:t>
            </a:r>
          </a:p>
        </p:txBody>
      </p:sp>
      <p:sp>
        <p:nvSpPr>
          <p:cNvPr id="13" name="TextBox 12">
            <a:extLst>
              <a:ext uri="{FF2B5EF4-FFF2-40B4-BE49-F238E27FC236}">
                <a16:creationId xmlns:a16="http://schemas.microsoft.com/office/drawing/2014/main" xmlns="" id="{FD662630-426B-433B-92EC-F10E6FE084DD}"/>
              </a:ext>
            </a:extLst>
          </p:cNvPr>
          <p:cNvSpPr txBox="1"/>
          <p:nvPr/>
        </p:nvSpPr>
        <p:spPr>
          <a:xfrm>
            <a:off x="9791114" y="4208466"/>
            <a:ext cx="1815753" cy="369332"/>
          </a:xfrm>
          <a:prstGeom prst="rect">
            <a:avLst/>
          </a:prstGeom>
          <a:noFill/>
        </p:spPr>
        <p:txBody>
          <a:bodyPr wrap="none" rtlCol="0">
            <a:spAutoFit/>
          </a:bodyPr>
          <a:lstStyle/>
          <a:p>
            <a:r>
              <a:rPr lang="en-GB" dirty="0"/>
              <a:t>Developer SDLC</a:t>
            </a:r>
          </a:p>
        </p:txBody>
      </p:sp>
    </p:spTree>
    <p:extLst>
      <p:ext uri="{BB962C8B-B14F-4D97-AF65-F5344CB8AC3E}">
        <p14:creationId xmlns:p14="http://schemas.microsoft.com/office/powerpoint/2010/main" val="139137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p:bldP spid="11"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62C23918-5876-4D99-8E8D-82FE81B14B38}"/>
              </a:ext>
            </a:extLst>
          </p:cNvPr>
          <p:cNvSpPr>
            <a:spLocks noGrp="1"/>
          </p:cNvSpPr>
          <p:nvPr>
            <p:ph type="body" sz="quarter" idx="14"/>
          </p:nvPr>
        </p:nvSpPr>
        <p:spPr/>
        <p:txBody>
          <a:bodyPr/>
          <a:lstStyle/>
          <a:p>
            <a:r>
              <a:rPr lang="en-GB" i="1" dirty="0"/>
              <a:t>R + Tidyverse</a:t>
            </a:r>
          </a:p>
        </p:txBody>
      </p:sp>
      <p:sp>
        <p:nvSpPr>
          <p:cNvPr id="4" name="Text Placeholder 3">
            <a:extLst>
              <a:ext uri="{FF2B5EF4-FFF2-40B4-BE49-F238E27FC236}">
                <a16:creationId xmlns:a16="http://schemas.microsoft.com/office/drawing/2014/main" xmlns="" id="{4660A923-DB5C-4026-B550-78D9F1758961}"/>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xmlns="" id="{028F657B-8DCD-44C7-BDAC-39FCDBD951B7}"/>
              </a:ext>
            </a:extLst>
          </p:cNvPr>
          <p:cNvSpPr>
            <a:spLocks noGrp="1"/>
          </p:cNvSpPr>
          <p:nvPr>
            <p:ph type="title"/>
          </p:nvPr>
        </p:nvSpPr>
        <p:spPr>
          <a:xfrm>
            <a:off x="478870" y="418972"/>
            <a:ext cx="10616760" cy="597787"/>
          </a:xfrm>
        </p:spPr>
        <p:txBody>
          <a:bodyPr>
            <a:normAutofit fontScale="90000"/>
          </a:bodyPr>
          <a:lstStyle/>
          <a:p>
            <a:r>
              <a:rPr lang="en-GB" dirty="0"/>
              <a:t>Example 2</a:t>
            </a:r>
          </a:p>
        </p:txBody>
      </p:sp>
      <p:pic>
        <p:nvPicPr>
          <p:cNvPr id="7" name="Picture 6">
            <a:extLst>
              <a:ext uri="{FF2B5EF4-FFF2-40B4-BE49-F238E27FC236}">
                <a16:creationId xmlns:a16="http://schemas.microsoft.com/office/drawing/2014/main" xmlns="" id="{E9DD34BE-F3E3-478A-AE53-C9E4C2F10C51}"/>
              </a:ext>
            </a:extLst>
          </p:cNvPr>
          <p:cNvPicPr>
            <a:picLocks noChangeAspect="1"/>
          </p:cNvPicPr>
          <p:nvPr/>
        </p:nvPicPr>
        <p:blipFill>
          <a:blip r:embed="rId2"/>
          <a:stretch>
            <a:fillRect/>
          </a:stretch>
        </p:blipFill>
        <p:spPr>
          <a:xfrm>
            <a:off x="5687547" y="1940457"/>
            <a:ext cx="3467100" cy="819150"/>
          </a:xfrm>
          <a:prstGeom prst="rect">
            <a:avLst/>
          </a:prstGeom>
          <a:effectLst>
            <a:outerShdw blurRad="50800" dist="38100" dir="5400000" algn="t" rotWithShape="0">
              <a:prstClr val="black">
                <a:alpha val="40000"/>
              </a:prstClr>
            </a:outerShdw>
          </a:effectLst>
        </p:spPr>
      </p:pic>
      <p:pic>
        <p:nvPicPr>
          <p:cNvPr id="13" name="Picture 12">
            <a:extLst>
              <a:ext uri="{FF2B5EF4-FFF2-40B4-BE49-F238E27FC236}">
                <a16:creationId xmlns:a16="http://schemas.microsoft.com/office/drawing/2014/main" xmlns="" id="{AD995040-8F96-49FF-97E6-5A1210823440}"/>
              </a:ext>
            </a:extLst>
          </p:cNvPr>
          <p:cNvPicPr>
            <a:picLocks noChangeAspect="1"/>
          </p:cNvPicPr>
          <p:nvPr/>
        </p:nvPicPr>
        <p:blipFill>
          <a:blip r:embed="rId3"/>
          <a:stretch>
            <a:fillRect/>
          </a:stretch>
        </p:blipFill>
        <p:spPr>
          <a:xfrm>
            <a:off x="478869" y="1940457"/>
            <a:ext cx="4791744" cy="2800741"/>
          </a:xfrm>
          <a:prstGeom prst="rect">
            <a:avLst/>
          </a:prstGeom>
          <a:effectLst>
            <a:outerShdw blurRad="50800" dist="38100" dir="5400000" algn="t" rotWithShape="0">
              <a:prstClr val="black">
                <a:alpha val="40000"/>
              </a:prstClr>
            </a:outerShdw>
          </a:effectLst>
        </p:spPr>
      </p:pic>
      <p:sp>
        <p:nvSpPr>
          <p:cNvPr id="20" name="Content Placeholder 1">
            <a:extLst>
              <a:ext uri="{FF2B5EF4-FFF2-40B4-BE49-F238E27FC236}">
                <a16:creationId xmlns:a16="http://schemas.microsoft.com/office/drawing/2014/main" xmlns="" id="{797F7163-80E7-4796-B536-859B631EA639}"/>
              </a:ext>
            </a:extLst>
          </p:cNvPr>
          <p:cNvSpPr txBox="1">
            <a:spLocks/>
          </p:cNvSpPr>
          <p:nvPr/>
        </p:nvSpPr>
        <p:spPr>
          <a:xfrm>
            <a:off x="5686581" y="3429000"/>
            <a:ext cx="4051097" cy="1190767"/>
          </a:xfrm>
          <a:prstGeom prst="rect">
            <a:avLst/>
          </a:prstGeom>
        </p:spPr>
        <p:txBody>
          <a:bodyPr vert="horz" lIns="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b="1" i="1"/>
              <a:t>Is this reliable?</a:t>
            </a:r>
            <a:endParaRPr lang="en-GB" sz="3200" b="1" i="1" dirty="0"/>
          </a:p>
        </p:txBody>
      </p:sp>
    </p:spTree>
    <p:extLst>
      <p:ext uri="{BB962C8B-B14F-4D97-AF65-F5344CB8AC3E}">
        <p14:creationId xmlns:p14="http://schemas.microsoft.com/office/powerpoint/2010/main" val="27785312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E731859A-88EC-4B97-8341-CAE6BA005078}"/>
              </a:ext>
            </a:extLst>
          </p:cNvPr>
          <p:cNvSpPr>
            <a:spLocks noGrp="1"/>
          </p:cNvSpPr>
          <p:nvPr>
            <p:ph sz="quarter" idx="12"/>
          </p:nvPr>
        </p:nvSpPr>
        <p:spPr/>
        <p:txBody>
          <a:bodyPr/>
          <a:lstStyle/>
          <a:p>
            <a:endParaRPr lang="en-GB"/>
          </a:p>
        </p:txBody>
      </p:sp>
      <p:sp>
        <p:nvSpPr>
          <p:cNvPr id="3" name="Text Placeholder 2">
            <a:extLst>
              <a:ext uri="{FF2B5EF4-FFF2-40B4-BE49-F238E27FC236}">
                <a16:creationId xmlns:a16="http://schemas.microsoft.com/office/drawing/2014/main" xmlns="" id="{8DDB0480-27EB-4E60-8ECC-860C37DA9C12}"/>
              </a:ext>
            </a:extLst>
          </p:cNvPr>
          <p:cNvSpPr>
            <a:spLocks noGrp="1"/>
          </p:cNvSpPr>
          <p:nvPr>
            <p:ph type="body" sz="quarter" idx="14"/>
          </p:nvPr>
        </p:nvSpPr>
        <p:spPr/>
        <p:txBody>
          <a:bodyPr/>
          <a:lstStyle/>
          <a:p>
            <a:endParaRPr lang="en-GB"/>
          </a:p>
        </p:txBody>
      </p:sp>
      <p:sp>
        <p:nvSpPr>
          <p:cNvPr id="4" name="Text Placeholder 3">
            <a:extLst>
              <a:ext uri="{FF2B5EF4-FFF2-40B4-BE49-F238E27FC236}">
                <a16:creationId xmlns:a16="http://schemas.microsoft.com/office/drawing/2014/main" xmlns="" id="{BF7A361A-6E8F-4B85-B955-588DEB0B5ADD}"/>
              </a:ext>
            </a:extLst>
          </p:cNvPr>
          <p:cNvSpPr>
            <a:spLocks noGrp="1"/>
          </p:cNvSpPr>
          <p:nvPr>
            <p:ph type="body" sz="quarter" idx="18"/>
          </p:nvPr>
        </p:nvSpPr>
        <p:spPr/>
        <p:txBody>
          <a:bodyPr/>
          <a:lstStyle/>
          <a:p>
            <a:endParaRPr lang="en-GB"/>
          </a:p>
        </p:txBody>
      </p:sp>
      <p:sp>
        <p:nvSpPr>
          <p:cNvPr id="5" name="Title 4">
            <a:extLst>
              <a:ext uri="{FF2B5EF4-FFF2-40B4-BE49-F238E27FC236}">
                <a16:creationId xmlns:a16="http://schemas.microsoft.com/office/drawing/2014/main" xmlns="" id="{8DA2A59F-7ED7-42DB-8578-AE71F76F654A}"/>
              </a:ext>
            </a:extLst>
          </p:cNvPr>
          <p:cNvSpPr>
            <a:spLocks noGrp="1"/>
          </p:cNvSpPr>
          <p:nvPr>
            <p:ph type="title"/>
          </p:nvPr>
        </p:nvSpPr>
        <p:spPr>
          <a:xfrm>
            <a:off x="478870" y="418972"/>
            <a:ext cx="10616760" cy="597787"/>
          </a:xfrm>
        </p:spPr>
        <p:txBody>
          <a:bodyPr>
            <a:normAutofit fontScale="90000"/>
          </a:bodyPr>
          <a:lstStyle/>
          <a:p>
            <a:endParaRPr lang="en-GB"/>
          </a:p>
        </p:txBody>
      </p:sp>
      <p:pic>
        <p:nvPicPr>
          <p:cNvPr id="7" name="Picture 6">
            <a:extLst>
              <a:ext uri="{FF2B5EF4-FFF2-40B4-BE49-F238E27FC236}">
                <a16:creationId xmlns:a16="http://schemas.microsoft.com/office/drawing/2014/main" xmlns="" id="{EAD727E2-00A4-44C6-AE07-A2D1A399F0BC}"/>
              </a:ext>
            </a:extLst>
          </p:cNvPr>
          <p:cNvPicPr>
            <a:picLocks noChangeAspect="1"/>
          </p:cNvPicPr>
          <p:nvPr/>
        </p:nvPicPr>
        <p:blipFill>
          <a:blip r:embed="rId2"/>
          <a:stretch>
            <a:fillRect/>
          </a:stretch>
        </p:blipFill>
        <p:spPr>
          <a:xfrm>
            <a:off x="1122992" y="44450"/>
            <a:ext cx="9942788" cy="17080580"/>
          </a:xfrm>
          <a:prstGeom prst="rect">
            <a:avLst/>
          </a:prstGeom>
        </p:spPr>
      </p:pic>
      <p:sp>
        <p:nvSpPr>
          <p:cNvPr id="8" name="Oval 7">
            <a:extLst>
              <a:ext uri="{FF2B5EF4-FFF2-40B4-BE49-F238E27FC236}">
                <a16:creationId xmlns:a16="http://schemas.microsoft.com/office/drawing/2014/main" xmlns="" id="{CD54A624-8623-4B88-B1F0-6EE98BBDBC09}"/>
              </a:ext>
            </a:extLst>
          </p:cNvPr>
          <p:cNvSpPr/>
          <p:nvPr/>
        </p:nvSpPr>
        <p:spPr>
          <a:xfrm>
            <a:off x="1887101" y="4459272"/>
            <a:ext cx="5016843" cy="957649"/>
          </a:xfrm>
          <a:prstGeom prst="ellipse">
            <a:avLst/>
          </a:prstGeom>
          <a:noFill/>
          <a:ln w="28575">
            <a:solidFill>
              <a:srgbClr val="3973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08047897"/>
      </p:ext>
    </p:extLst>
  </p:cSld>
  <p:clrMapOvr>
    <a:masterClrMapping/>
  </p:clrMapOvr>
  <mc:AlternateContent xmlns:mc="http://schemas.openxmlformats.org/markup-compatibility/2006">
    <mc:Choice xmlns:p14="http://schemas.microsoft.com/office/powerpoint/2010/main" Requires="p14">
      <p:transition spd="med" p14:dur="700" advClick="0" advTm="6000">
        <p:fade/>
      </p:transition>
    </mc:Choice>
    <mc:Fallback>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1500"/>
                                  </p:stCondLst>
                                  <p:childTnLst>
                                    <p:animMotion origin="layout" path="M 2.08333E-7 -3.7037E-7 L 0.00013 -1.58264 " pathEditMode="relative" rAng="0" ptsTypes="AA">
                                      <p:cBhvr>
                                        <p:cTn id="6" dur="2000" fill="hold"/>
                                        <p:tgtEl>
                                          <p:spTgt spid="7"/>
                                        </p:tgtEl>
                                        <p:attrNameLst>
                                          <p:attrName>ppt_x</p:attrName>
                                          <p:attrName>ppt_y</p:attrName>
                                        </p:attrNameLst>
                                      </p:cBhvr>
                                      <p:rCtr x="0" y="-79144"/>
                                    </p:animMotion>
                                  </p:childTnLst>
                                </p:cTn>
                              </p:par>
                            </p:childTnLst>
                          </p:cTn>
                        </p:par>
                        <p:par>
                          <p:cTn id="7" fill="hold">
                            <p:stCondLst>
                              <p:cond delay="3500"/>
                            </p:stCondLst>
                            <p:childTnLst>
                              <p:par>
                                <p:cTn id="8" presetID="1"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Office Theme">
  <a:themeElements>
    <a:clrScheme name="Custom 4">
      <a:dk1>
        <a:sysClr val="windowText" lastClr="000000"/>
      </a:dk1>
      <a:lt1>
        <a:sysClr val="window" lastClr="FFFFFF"/>
      </a:lt1>
      <a:dk2>
        <a:srgbClr val="44546A"/>
      </a:dk2>
      <a:lt2>
        <a:srgbClr val="E7E6E6"/>
      </a:lt2>
      <a:accent1>
        <a:srgbClr val="F6DB5F"/>
      </a:accent1>
      <a:accent2>
        <a:srgbClr val="FFB554"/>
      </a:accent2>
      <a:accent3>
        <a:srgbClr val="FE5E51"/>
      </a:accent3>
      <a:accent4>
        <a:srgbClr val="9E3D64"/>
      </a:accent4>
      <a:accent5>
        <a:srgbClr val="36ABB5"/>
      </a:accent5>
      <a:accent6>
        <a:srgbClr val="7578E5"/>
      </a:accent6>
      <a:hlink>
        <a:srgbClr val="0563C1"/>
      </a:hlink>
      <a:folHlink>
        <a:srgbClr val="954F72"/>
      </a:folHlink>
    </a:clrScheme>
    <a:fontScheme name="Custom 1">
      <a:majorFont>
        <a:latin typeface="Muli"/>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97DAF748A904A4791C15F4D2180C2FB" ma:contentTypeVersion="13" ma:contentTypeDescription="Create a new document." ma:contentTypeScope="" ma:versionID="188806e19de55be51418ce4e9ca184f2">
  <xsd:schema xmlns:xsd="http://www.w3.org/2001/XMLSchema" xmlns:xs="http://www.w3.org/2001/XMLSchema" xmlns:p="http://schemas.microsoft.com/office/2006/metadata/properties" xmlns:ns3="1b891f9e-3420-4339-92d2-ff9874dceaf9" xmlns:ns4="71dd4917-df52-49bf-a993-4904aa63d0dc" targetNamespace="http://schemas.microsoft.com/office/2006/metadata/properties" ma:root="true" ma:fieldsID="584a706bc825a0245c6a888e79cd9f86" ns3:_="" ns4:_="">
    <xsd:import namespace="1b891f9e-3420-4339-92d2-ff9874dceaf9"/>
    <xsd:import namespace="71dd4917-df52-49bf-a993-4904aa63d0d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891f9e-3420-4339-92d2-ff9874dcea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1dd4917-df52-49bf-a993-4904aa63d0dc"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34AFE3-B903-4127-9471-14C66035D39C}">
  <ds:schemaRefs>
    <ds:schemaRef ds:uri="http://schemas.microsoft.com/office/infopath/2007/PartnerControls"/>
    <ds:schemaRef ds:uri="http://purl.org/dc/terms/"/>
    <ds:schemaRef ds:uri="http://schemas.microsoft.com/office/2006/documentManagement/types"/>
    <ds:schemaRef ds:uri="1b891f9e-3420-4339-92d2-ff9874dceaf9"/>
    <ds:schemaRef ds:uri="http://purl.org/dc/elements/1.1/"/>
    <ds:schemaRef ds:uri="http://schemas.openxmlformats.org/package/2006/metadata/core-properties"/>
    <ds:schemaRef ds:uri="71dd4917-df52-49bf-a993-4904aa63d0dc"/>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5AB40234-329C-4D67-B949-9FF24ADEA3DB}">
  <ds:schemaRefs>
    <ds:schemaRef ds:uri="http://schemas.microsoft.com/sharepoint/v3/contenttype/forms"/>
  </ds:schemaRefs>
</ds:datastoreItem>
</file>

<file path=customXml/itemProps3.xml><?xml version="1.0" encoding="utf-8"?>
<ds:datastoreItem xmlns:ds="http://schemas.openxmlformats.org/officeDocument/2006/customXml" ds:itemID="{E73DF9F9-7D23-4BD2-A985-287C0B0835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891f9e-3420-4339-92d2-ff9874dceaf9"/>
    <ds:schemaRef ds:uri="71dd4917-df52-49bf-a993-4904aa63d0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2990</TotalTime>
  <Words>923</Words>
  <Application>Microsoft Office PowerPoint</Application>
  <PresentationFormat>Widescreen</PresentationFormat>
  <Paragraphs>123</Paragraphs>
  <Slides>21</Slides>
  <Notes>6</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Lato</vt:lpstr>
      <vt:lpstr>Muli</vt:lpstr>
      <vt:lpstr>Office Theme</vt:lpstr>
      <vt:lpstr>PowerPoint Presentation</vt:lpstr>
      <vt:lpstr>PowerPoint Presentation</vt:lpstr>
      <vt:lpstr>PowerPoint Presentation</vt:lpstr>
      <vt:lpstr>Reliable Software</vt:lpstr>
      <vt:lpstr>PowerPoint Presentation</vt:lpstr>
      <vt:lpstr>Example</vt:lpstr>
      <vt:lpstr>Reliable Software</vt:lpstr>
      <vt:lpstr>Example 2</vt:lpstr>
      <vt:lpstr>PowerPoint Presentation</vt:lpstr>
      <vt:lpstr>The Software is Cited in Statistical Literature</vt:lpstr>
      <vt:lpstr>Reliable Software</vt:lpstr>
      <vt:lpstr>I trust that the software owner develops it using best practice</vt:lpstr>
      <vt:lpstr>Reliable Software</vt:lpstr>
      <vt:lpstr>PowerPoint Presentation</vt:lpstr>
      <vt:lpstr>Challenge 1: The R Ecosystem</vt:lpstr>
      <vt:lpstr>PowerPoint Presentation</vt:lpstr>
      <vt:lpstr>PowerPoint Presentation</vt:lpstr>
      <vt:lpstr>PowerPoint Presentation</vt:lpstr>
      <vt:lpstr>Summary</vt:lpstr>
      <vt:lpstr>Acknowledgements</vt:lpstr>
      <vt:lpstr>Further Reading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Andy Nicholls</cp:lastModifiedBy>
  <cp:revision>84</cp:revision>
  <dcterms:created xsi:type="dcterms:W3CDTF">2019-12-25T08:43:37Z</dcterms:created>
  <dcterms:modified xsi:type="dcterms:W3CDTF">2021-05-26T09:31:13Z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0x010100B97DAF748A904A4791C15F4D2180C2FB</vt:lpwstr>
  </property>
</Properties>
</file>